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6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99CC"/>
    <a:srgbClr val="FFCCCC"/>
    <a:srgbClr val="CC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07174-5567-4535-A48B-399CF9DD3350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307E6211-CBCB-4564-B2F5-1E63C207D324}">
      <dgm:prSet phldrT="[Текст]" custT="1"/>
      <dgm:spPr>
        <a:solidFill>
          <a:srgbClr val="800080"/>
        </a:solidFill>
      </dgm:spPr>
      <dgm:t>
        <a:bodyPr/>
        <a:lstStyle/>
        <a:p>
          <a:r>
            <a:rPr lang="ru-RU" sz="1800" b="1" dirty="0"/>
            <a:t>Формирование ключевых компетенций</a:t>
          </a:r>
        </a:p>
      </dgm:t>
    </dgm:pt>
    <dgm:pt modelId="{322DD69D-E9D5-415B-99A2-ACE934BEC498}" type="parTrans" cxnId="{2BC8765C-7C67-40C3-901B-CEFA99D0A6DE}">
      <dgm:prSet/>
      <dgm:spPr/>
      <dgm:t>
        <a:bodyPr/>
        <a:lstStyle/>
        <a:p>
          <a:endParaRPr lang="ru-RU"/>
        </a:p>
      </dgm:t>
    </dgm:pt>
    <dgm:pt modelId="{6646C33D-7BEA-4E1F-9EE7-E3BBCC8D53C9}" type="sibTrans" cxnId="{2BC8765C-7C67-40C3-901B-CEFA99D0A6DE}">
      <dgm:prSet/>
      <dgm:spPr>
        <a:solidFill>
          <a:srgbClr val="CC0099"/>
        </a:solidFill>
      </dgm:spPr>
      <dgm:t>
        <a:bodyPr/>
        <a:lstStyle/>
        <a:p>
          <a:endParaRPr lang="ru-RU"/>
        </a:p>
      </dgm:t>
    </dgm:pt>
    <dgm:pt modelId="{609BAF0A-0A86-473A-A740-CE6964052A14}">
      <dgm:prSet phldrT="[Текст]" custT="1"/>
      <dgm:spPr>
        <a:solidFill>
          <a:srgbClr val="800080"/>
        </a:solidFill>
      </dgm:spPr>
      <dgm:t>
        <a:bodyPr/>
        <a:lstStyle/>
        <a:p>
          <a:r>
            <a: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Необходимость</a:t>
          </a:r>
        </a:p>
        <a:p>
          <a:r>
            <a: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создания и внедрения модели образовательного процесса, интегрирующего два тренда: </a:t>
          </a:r>
          <a:r>
            <a:rPr lang="ru-RU" sz="1800" b="1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профилизация</a:t>
          </a:r>
          <a:r>
            <a: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с одновременным развитием навыков    </a:t>
          </a:r>
          <a:r>
            <a: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XXI</a:t>
          </a:r>
          <a:r>
            <a: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века для обучающихся                 7-9 классов.</a:t>
          </a:r>
          <a:endParaRPr lang="ru-RU" sz="1800" b="1" dirty="0"/>
        </a:p>
      </dgm:t>
    </dgm:pt>
    <dgm:pt modelId="{840D607E-3FD2-4AD4-BA56-048E2FD00803}" type="sibTrans" cxnId="{E7109C81-624B-490D-8D4D-D696F5C84290}">
      <dgm:prSet/>
      <dgm:spPr/>
      <dgm:t>
        <a:bodyPr/>
        <a:lstStyle/>
        <a:p>
          <a:endParaRPr lang="ru-RU"/>
        </a:p>
      </dgm:t>
    </dgm:pt>
    <dgm:pt modelId="{395075D5-2856-4B23-ABEE-FBFF061DA973}" type="parTrans" cxnId="{E7109C81-624B-490D-8D4D-D696F5C84290}">
      <dgm:prSet/>
      <dgm:spPr/>
      <dgm:t>
        <a:bodyPr/>
        <a:lstStyle/>
        <a:p>
          <a:endParaRPr lang="ru-RU"/>
        </a:p>
      </dgm:t>
    </dgm:pt>
    <dgm:pt modelId="{F69289F9-7A37-47F6-AFAB-EF6D8EB416AB}">
      <dgm:prSet phldrT="[Текст]" custT="1"/>
      <dgm:spPr>
        <a:solidFill>
          <a:srgbClr val="800080"/>
        </a:solidFill>
      </dgm:spPr>
      <dgm:t>
        <a:bodyPr/>
        <a:lstStyle/>
        <a:p>
          <a:r>
            <a:rPr lang="ru-RU" sz="1800" b="1" dirty="0" err="1"/>
            <a:t>Профилизация</a:t>
          </a:r>
          <a:r>
            <a:rPr lang="ru-RU" sz="1800" b="1" dirty="0"/>
            <a:t> обучения в     10-11 классах</a:t>
          </a:r>
        </a:p>
      </dgm:t>
    </dgm:pt>
    <dgm:pt modelId="{611D0A50-7EA0-44D2-A878-D806CF46204F}" type="sibTrans" cxnId="{11007787-9169-46E0-BF9B-6989C37D542E}">
      <dgm:prSet/>
      <dgm:spPr>
        <a:solidFill>
          <a:srgbClr val="CC0099"/>
        </a:solidFill>
      </dgm:spPr>
      <dgm:t>
        <a:bodyPr/>
        <a:lstStyle/>
        <a:p>
          <a:endParaRPr lang="ru-RU"/>
        </a:p>
      </dgm:t>
    </dgm:pt>
    <dgm:pt modelId="{EDB46668-0625-4B22-9B9E-6E632BAA565B}" type="parTrans" cxnId="{11007787-9169-46E0-BF9B-6989C37D542E}">
      <dgm:prSet/>
      <dgm:spPr/>
      <dgm:t>
        <a:bodyPr/>
        <a:lstStyle/>
        <a:p>
          <a:endParaRPr lang="ru-RU"/>
        </a:p>
      </dgm:t>
    </dgm:pt>
    <dgm:pt modelId="{BD302BA3-6383-4285-B4E1-8754EC632612}" type="pres">
      <dgm:prSet presAssocID="{D9A07174-5567-4535-A48B-399CF9DD3350}" presName="linearFlow" presStyleCnt="0">
        <dgm:presLayoutVars>
          <dgm:dir/>
          <dgm:resizeHandles val="exact"/>
        </dgm:presLayoutVars>
      </dgm:prSet>
      <dgm:spPr/>
    </dgm:pt>
    <dgm:pt modelId="{90816381-75AD-4A14-8CAF-56B776A3BFF3}" type="pres">
      <dgm:prSet presAssocID="{307E6211-CBCB-4564-B2F5-1E63C207D324}" presName="node" presStyleLbl="node1" presStyleIdx="0" presStyleCnt="3" custScaleX="121114" custScaleY="121114">
        <dgm:presLayoutVars>
          <dgm:bulletEnabled val="1"/>
        </dgm:presLayoutVars>
      </dgm:prSet>
      <dgm:spPr/>
    </dgm:pt>
    <dgm:pt modelId="{6CE5D03A-6D55-4F89-A311-FBE398CB72AD}" type="pres">
      <dgm:prSet presAssocID="{6646C33D-7BEA-4E1F-9EE7-E3BBCC8D53C9}" presName="spacerL" presStyleCnt="0"/>
      <dgm:spPr/>
    </dgm:pt>
    <dgm:pt modelId="{9E2126DA-B666-468E-93B2-26299C101B77}" type="pres">
      <dgm:prSet presAssocID="{6646C33D-7BEA-4E1F-9EE7-E3BBCC8D53C9}" presName="sibTrans" presStyleLbl="sibTrans2D1" presStyleIdx="0" presStyleCnt="2"/>
      <dgm:spPr/>
    </dgm:pt>
    <dgm:pt modelId="{D150F615-E3E1-48F5-BD7D-CB8C9C739801}" type="pres">
      <dgm:prSet presAssocID="{6646C33D-7BEA-4E1F-9EE7-E3BBCC8D53C9}" presName="spacerR" presStyleCnt="0"/>
      <dgm:spPr/>
    </dgm:pt>
    <dgm:pt modelId="{6E193C1E-41A4-42A5-AFCD-157918838A25}" type="pres">
      <dgm:prSet presAssocID="{F69289F9-7A37-47F6-AFAB-EF6D8EB416AB}" presName="node" presStyleLbl="node1" presStyleIdx="1" presStyleCnt="3" custScaleX="121599" custScaleY="121599">
        <dgm:presLayoutVars>
          <dgm:bulletEnabled val="1"/>
        </dgm:presLayoutVars>
      </dgm:prSet>
      <dgm:spPr/>
    </dgm:pt>
    <dgm:pt modelId="{3DB0213D-837A-434F-97BD-DAD147D1E51F}" type="pres">
      <dgm:prSet presAssocID="{611D0A50-7EA0-44D2-A878-D806CF46204F}" presName="spacerL" presStyleCnt="0"/>
      <dgm:spPr/>
    </dgm:pt>
    <dgm:pt modelId="{A5945641-3FEB-42F5-8A64-9A19E29BBA50}" type="pres">
      <dgm:prSet presAssocID="{611D0A50-7EA0-44D2-A878-D806CF46204F}" presName="sibTrans" presStyleLbl="sibTrans2D1" presStyleIdx="1" presStyleCnt="2"/>
      <dgm:spPr/>
    </dgm:pt>
    <dgm:pt modelId="{DA7D7AD9-C928-401A-9A0D-28980E1ACA89}" type="pres">
      <dgm:prSet presAssocID="{611D0A50-7EA0-44D2-A878-D806CF46204F}" presName="spacerR" presStyleCnt="0"/>
      <dgm:spPr/>
    </dgm:pt>
    <dgm:pt modelId="{0A0F88D4-5A01-4B32-9DD3-72A415E293C8}" type="pres">
      <dgm:prSet presAssocID="{609BAF0A-0A86-473A-A740-CE6964052A14}" presName="node" presStyleLbl="node1" presStyleIdx="2" presStyleCnt="3" custScaleX="189550" custScaleY="181393">
        <dgm:presLayoutVars>
          <dgm:bulletEnabled val="1"/>
        </dgm:presLayoutVars>
      </dgm:prSet>
      <dgm:spPr/>
    </dgm:pt>
  </dgm:ptLst>
  <dgm:cxnLst>
    <dgm:cxn modelId="{23B8C702-2C1E-4F9E-A235-C27F285D57D5}" type="presOf" srcId="{6646C33D-7BEA-4E1F-9EE7-E3BBCC8D53C9}" destId="{9E2126DA-B666-468E-93B2-26299C101B77}" srcOrd="0" destOrd="0" presId="urn:microsoft.com/office/officeart/2005/8/layout/equation1"/>
    <dgm:cxn modelId="{BD9F550B-D402-450B-869F-40CF02A7BD11}" type="presOf" srcId="{D9A07174-5567-4535-A48B-399CF9DD3350}" destId="{BD302BA3-6383-4285-B4E1-8754EC632612}" srcOrd="0" destOrd="0" presId="urn:microsoft.com/office/officeart/2005/8/layout/equation1"/>
    <dgm:cxn modelId="{9203E30F-1131-4BCF-87DF-489D22E25C32}" type="presOf" srcId="{F69289F9-7A37-47F6-AFAB-EF6D8EB416AB}" destId="{6E193C1E-41A4-42A5-AFCD-157918838A25}" srcOrd="0" destOrd="0" presId="urn:microsoft.com/office/officeart/2005/8/layout/equation1"/>
    <dgm:cxn modelId="{2BC8765C-7C67-40C3-901B-CEFA99D0A6DE}" srcId="{D9A07174-5567-4535-A48B-399CF9DD3350}" destId="{307E6211-CBCB-4564-B2F5-1E63C207D324}" srcOrd="0" destOrd="0" parTransId="{322DD69D-E9D5-415B-99A2-ACE934BEC498}" sibTransId="{6646C33D-7BEA-4E1F-9EE7-E3BBCC8D53C9}"/>
    <dgm:cxn modelId="{9E17667C-CA7F-45EF-9DDD-2B96623E1BFE}" type="presOf" srcId="{611D0A50-7EA0-44D2-A878-D806CF46204F}" destId="{A5945641-3FEB-42F5-8A64-9A19E29BBA50}" srcOrd="0" destOrd="0" presId="urn:microsoft.com/office/officeart/2005/8/layout/equation1"/>
    <dgm:cxn modelId="{E7109C81-624B-490D-8D4D-D696F5C84290}" srcId="{D9A07174-5567-4535-A48B-399CF9DD3350}" destId="{609BAF0A-0A86-473A-A740-CE6964052A14}" srcOrd="2" destOrd="0" parTransId="{395075D5-2856-4B23-ABEE-FBFF061DA973}" sibTransId="{840D607E-3FD2-4AD4-BA56-048E2FD00803}"/>
    <dgm:cxn modelId="{11007787-9169-46E0-BF9B-6989C37D542E}" srcId="{D9A07174-5567-4535-A48B-399CF9DD3350}" destId="{F69289F9-7A37-47F6-AFAB-EF6D8EB416AB}" srcOrd="1" destOrd="0" parTransId="{EDB46668-0625-4B22-9B9E-6E632BAA565B}" sibTransId="{611D0A50-7EA0-44D2-A878-D806CF46204F}"/>
    <dgm:cxn modelId="{A673D787-31CA-413D-B822-8169ACBFF07E}" type="presOf" srcId="{609BAF0A-0A86-473A-A740-CE6964052A14}" destId="{0A0F88D4-5A01-4B32-9DD3-72A415E293C8}" srcOrd="0" destOrd="0" presId="urn:microsoft.com/office/officeart/2005/8/layout/equation1"/>
    <dgm:cxn modelId="{B07D1CD3-77D3-47DD-AF04-12249E73B353}" type="presOf" srcId="{307E6211-CBCB-4564-B2F5-1E63C207D324}" destId="{90816381-75AD-4A14-8CAF-56B776A3BFF3}" srcOrd="0" destOrd="0" presId="urn:microsoft.com/office/officeart/2005/8/layout/equation1"/>
    <dgm:cxn modelId="{F3B7C2B8-4CC4-4F24-B2AF-D3047BD88142}" type="presParOf" srcId="{BD302BA3-6383-4285-B4E1-8754EC632612}" destId="{90816381-75AD-4A14-8CAF-56B776A3BFF3}" srcOrd="0" destOrd="0" presId="urn:microsoft.com/office/officeart/2005/8/layout/equation1"/>
    <dgm:cxn modelId="{7944F9EE-FEE4-4D72-B89A-B72BC73F52C3}" type="presParOf" srcId="{BD302BA3-6383-4285-B4E1-8754EC632612}" destId="{6CE5D03A-6D55-4F89-A311-FBE398CB72AD}" srcOrd="1" destOrd="0" presId="urn:microsoft.com/office/officeart/2005/8/layout/equation1"/>
    <dgm:cxn modelId="{FA30372D-5A5C-46C0-8323-F63A21EE8067}" type="presParOf" srcId="{BD302BA3-6383-4285-B4E1-8754EC632612}" destId="{9E2126DA-B666-468E-93B2-26299C101B77}" srcOrd="2" destOrd="0" presId="urn:microsoft.com/office/officeart/2005/8/layout/equation1"/>
    <dgm:cxn modelId="{FCA70687-8016-480E-86A4-817070780889}" type="presParOf" srcId="{BD302BA3-6383-4285-B4E1-8754EC632612}" destId="{D150F615-E3E1-48F5-BD7D-CB8C9C739801}" srcOrd="3" destOrd="0" presId="urn:microsoft.com/office/officeart/2005/8/layout/equation1"/>
    <dgm:cxn modelId="{42673352-71B1-48A4-BB1E-2D1D6019B89D}" type="presParOf" srcId="{BD302BA3-6383-4285-B4E1-8754EC632612}" destId="{6E193C1E-41A4-42A5-AFCD-157918838A25}" srcOrd="4" destOrd="0" presId="urn:microsoft.com/office/officeart/2005/8/layout/equation1"/>
    <dgm:cxn modelId="{A01E6F7F-1899-4CC1-A687-619B10BBA997}" type="presParOf" srcId="{BD302BA3-6383-4285-B4E1-8754EC632612}" destId="{3DB0213D-837A-434F-97BD-DAD147D1E51F}" srcOrd="5" destOrd="0" presId="urn:microsoft.com/office/officeart/2005/8/layout/equation1"/>
    <dgm:cxn modelId="{856E9AD8-8051-4DB3-9FB1-6C7216D431D2}" type="presParOf" srcId="{BD302BA3-6383-4285-B4E1-8754EC632612}" destId="{A5945641-3FEB-42F5-8A64-9A19E29BBA50}" srcOrd="6" destOrd="0" presId="urn:microsoft.com/office/officeart/2005/8/layout/equation1"/>
    <dgm:cxn modelId="{7350ABF0-FC99-4AD6-A6F5-6CF844F73471}" type="presParOf" srcId="{BD302BA3-6383-4285-B4E1-8754EC632612}" destId="{DA7D7AD9-C928-401A-9A0D-28980E1ACA89}" srcOrd="7" destOrd="0" presId="urn:microsoft.com/office/officeart/2005/8/layout/equation1"/>
    <dgm:cxn modelId="{E4885444-3D15-4715-ACDF-2A031D2271A8}" type="presParOf" srcId="{BD302BA3-6383-4285-B4E1-8754EC632612}" destId="{0A0F88D4-5A01-4B32-9DD3-72A415E293C8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416FD6-457D-4A13-AFE1-9B494D2881F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4E6E6BE6-A91B-4862-B174-62050AEC5305}">
      <dgm:prSet phldrT="[Текст]" custT="1"/>
      <dgm:spPr/>
      <dgm:t>
        <a:bodyPr/>
        <a:lstStyle/>
        <a:p>
          <a:r>
            <a: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 01.09.2020 г. </a:t>
          </a:r>
          <a:r>
            <a: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 МАОУ «СОШ № 45» проводится индивидуальный отбор при приеме в </a:t>
          </a:r>
          <a:r>
            <a:rPr lang="ru-RU" sz="1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предпрофильные</a:t>
          </a:r>
          <a:r>
            <a: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(7-е) классы повышенного уровня изучения отдельных предметов на уровне основного общего образования в образовательных областях: «Математика и информатика» и «</a:t>
          </a:r>
          <a:r>
            <a:rPr lang="ru-RU" sz="1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Естественно-научные</a:t>
          </a:r>
          <a:r>
            <a: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предметы».</a:t>
          </a:r>
          <a:endParaRPr lang="ru-RU" sz="1600" dirty="0"/>
        </a:p>
      </dgm:t>
    </dgm:pt>
    <dgm:pt modelId="{FFED71EC-7CA6-4F33-9430-0DA721030015}" type="parTrans" cxnId="{1C0BF67F-1D83-4530-9A6B-B66B2107A0CE}">
      <dgm:prSet/>
      <dgm:spPr/>
      <dgm:t>
        <a:bodyPr/>
        <a:lstStyle/>
        <a:p>
          <a:endParaRPr lang="ru-RU"/>
        </a:p>
      </dgm:t>
    </dgm:pt>
    <dgm:pt modelId="{45AF71DD-D0F2-4EB1-8BB1-E8EBF54DA6B7}" type="sibTrans" cxnId="{1C0BF67F-1D83-4530-9A6B-B66B2107A0CE}">
      <dgm:prSet/>
      <dgm:spPr/>
      <dgm:t>
        <a:bodyPr/>
        <a:lstStyle/>
        <a:p>
          <a:endParaRPr lang="ru-RU"/>
        </a:p>
      </dgm:t>
    </dgm:pt>
    <dgm:pt modelId="{8A7F5A5C-FD86-407B-A0CE-A2F1E70851D8}">
      <dgm:prSet phldrT="[Текст]" custT="1"/>
      <dgm:spPr/>
      <dgm:t>
        <a:bodyPr/>
        <a:lstStyle/>
        <a:p>
          <a:r>
            <a:rPr lang="ru-RU" sz="1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 01.09.2021 г. </a:t>
          </a:r>
          <a:r>
            <a: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на уровне среднего общего образования открыты два 10-х класса:</a:t>
          </a:r>
          <a:endParaRPr lang="ru-RU" sz="16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0" indent="266700">
            <a:tabLst>
              <a:tab pos="531813" algn="l"/>
            </a:tabLst>
          </a:pPr>
          <a:r>
            <a: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10а класс – универсальный профиль с углубленным изучением математики и русского языка; </a:t>
          </a:r>
          <a:endParaRPr lang="ru-RU" sz="16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0" indent="266700">
            <a:tabLst>
              <a:tab pos="531813" algn="l"/>
            </a:tabLst>
          </a:pPr>
          <a:r>
            <a: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10б класс – универсальный профиль с углубленным изучением математики, русского языка, химии, биологии (для обучающихся группы естественно–научного направления); математики, русского языка, информатики (для обучающихся группы технологического направления). </a:t>
          </a:r>
          <a:endParaRPr lang="ru-RU" sz="1600" dirty="0"/>
        </a:p>
      </dgm:t>
    </dgm:pt>
    <dgm:pt modelId="{FECB739E-9E50-4F9A-ACA5-1403751240CA}" type="parTrans" cxnId="{B82C7D45-23B8-4881-AEAC-D0FE62816755}">
      <dgm:prSet/>
      <dgm:spPr/>
      <dgm:t>
        <a:bodyPr/>
        <a:lstStyle/>
        <a:p>
          <a:endParaRPr lang="ru-RU"/>
        </a:p>
      </dgm:t>
    </dgm:pt>
    <dgm:pt modelId="{2F6DEB58-557E-48E1-A5D4-9C7A74AADFF7}" type="sibTrans" cxnId="{B82C7D45-23B8-4881-AEAC-D0FE62816755}">
      <dgm:prSet/>
      <dgm:spPr/>
      <dgm:t>
        <a:bodyPr/>
        <a:lstStyle/>
        <a:p>
          <a:endParaRPr lang="ru-RU"/>
        </a:p>
      </dgm:t>
    </dgm:pt>
    <dgm:pt modelId="{0259EBC8-3593-4C24-84D5-E14BF48880B2}" type="pres">
      <dgm:prSet presAssocID="{43416FD6-457D-4A13-AFE1-9B494D2881F4}" presName="arrowDiagram" presStyleCnt="0">
        <dgm:presLayoutVars>
          <dgm:chMax val="5"/>
          <dgm:dir/>
          <dgm:resizeHandles val="exact"/>
        </dgm:presLayoutVars>
      </dgm:prSet>
      <dgm:spPr/>
    </dgm:pt>
    <dgm:pt modelId="{ABE58DB2-C556-45C6-B822-EC2D673100EB}" type="pres">
      <dgm:prSet presAssocID="{43416FD6-457D-4A13-AFE1-9B494D2881F4}" presName="arrow" presStyleLbl="bgShp" presStyleIdx="0" presStyleCnt="1" custScaleX="115191" custScaleY="100000" custLinFactNeighborX="-3898" custLinFactNeighborY="-5231"/>
      <dgm:spPr>
        <a:solidFill>
          <a:srgbClr val="FF99CC"/>
        </a:solidFill>
      </dgm:spPr>
    </dgm:pt>
    <dgm:pt modelId="{F1FEF91A-9459-43D1-B01E-137E3D320E44}" type="pres">
      <dgm:prSet presAssocID="{43416FD6-457D-4A13-AFE1-9B494D2881F4}" presName="arrowDiagram2" presStyleCnt="0"/>
      <dgm:spPr/>
    </dgm:pt>
    <dgm:pt modelId="{D89C61B7-77DD-42B3-AE55-7EAB4597C704}" type="pres">
      <dgm:prSet presAssocID="{4E6E6BE6-A91B-4862-B174-62050AEC5305}" presName="bullet2a" presStyleLbl="node1" presStyleIdx="0" presStyleCnt="2" custLinFactX="-4197" custLinFactNeighborX="-100000" custLinFactNeighborY="32337"/>
      <dgm:spPr>
        <a:solidFill>
          <a:srgbClr val="800080"/>
        </a:solidFill>
      </dgm:spPr>
    </dgm:pt>
    <dgm:pt modelId="{91D11FE1-89C3-4E83-B940-27E883EA78B1}" type="pres">
      <dgm:prSet presAssocID="{4E6E6BE6-A91B-4862-B174-62050AEC5305}" presName="textBox2a" presStyleLbl="revTx" presStyleIdx="0" presStyleCnt="2" custScaleX="117301" custScaleY="92254" custLinFactNeighborX="-3094" custLinFactNeighborY="13665">
        <dgm:presLayoutVars>
          <dgm:bulletEnabled val="1"/>
        </dgm:presLayoutVars>
      </dgm:prSet>
      <dgm:spPr/>
    </dgm:pt>
    <dgm:pt modelId="{22E1F178-434F-4AD4-9E37-AB09BDC11185}" type="pres">
      <dgm:prSet presAssocID="{8A7F5A5C-FD86-407B-A0CE-A2F1E70851D8}" presName="bullet2b" presStyleLbl="node1" presStyleIdx="1" presStyleCnt="2" custLinFactNeighborX="2095" custLinFactNeighborY="44014"/>
      <dgm:spPr>
        <a:solidFill>
          <a:srgbClr val="800080"/>
        </a:solidFill>
      </dgm:spPr>
    </dgm:pt>
    <dgm:pt modelId="{4CF069EA-8204-42FF-BA34-C9FE89A2AEBE}" type="pres">
      <dgm:prSet presAssocID="{8A7F5A5C-FD86-407B-A0CE-A2F1E70851D8}" presName="textBox2b" presStyleLbl="revTx" presStyleIdx="1" presStyleCnt="2" custScaleX="148730" custScaleY="50753" custLinFactNeighborX="24764" custLinFactNeighborY="-6382">
        <dgm:presLayoutVars>
          <dgm:bulletEnabled val="1"/>
        </dgm:presLayoutVars>
      </dgm:prSet>
      <dgm:spPr/>
    </dgm:pt>
  </dgm:ptLst>
  <dgm:cxnLst>
    <dgm:cxn modelId="{2A562D0C-2639-48BF-9996-782850ED6FB5}" type="presOf" srcId="{43416FD6-457D-4A13-AFE1-9B494D2881F4}" destId="{0259EBC8-3593-4C24-84D5-E14BF48880B2}" srcOrd="0" destOrd="0" presId="urn:microsoft.com/office/officeart/2005/8/layout/arrow2"/>
    <dgm:cxn modelId="{BEFE9B44-6772-4426-A7FE-6FC130B90CE0}" type="presOf" srcId="{8A7F5A5C-FD86-407B-A0CE-A2F1E70851D8}" destId="{4CF069EA-8204-42FF-BA34-C9FE89A2AEBE}" srcOrd="0" destOrd="0" presId="urn:microsoft.com/office/officeart/2005/8/layout/arrow2"/>
    <dgm:cxn modelId="{B82C7D45-23B8-4881-AEAC-D0FE62816755}" srcId="{43416FD6-457D-4A13-AFE1-9B494D2881F4}" destId="{8A7F5A5C-FD86-407B-A0CE-A2F1E70851D8}" srcOrd="1" destOrd="0" parTransId="{FECB739E-9E50-4F9A-ACA5-1403751240CA}" sibTransId="{2F6DEB58-557E-48E1-A5D4-9C7A74AADFF7}"/>
    <dgm:cxn modelId="{350F5377-7E49-407E-84FE-2FCFC185F919}" type="presOf" srcId="{4E6E6BE6-A91B-4862-B174-62050AEC5305}" destId="{91D11FE1-89C3-4E83-B940-27E883EA78B1}" srcOrd="0" destOrd="0" presId="urn:microsoft.com/office/officeart/2005/8/layout/arrow2"/>
    <dgm:cxn modelId="{1C0BF67F-1D83-4530-9A6B-B66B2107A0CE}" srcId="{43416FD6-457D-4A13-AFE1-9B494D2881F4}" destId="{4E6E6BE6-A91B-4862-B174-62050AEC5305}" srcOrd="0" destOrd="0" parTransId="{FFED71EC-7CA6-4F33-9430-0DA721030015}" sibTransId="{45AF71DD-D0F2-4EB1-8BB1-E8EBF54DA6B7}"/>
    <dgm:cxn modelId="{B939BF4F-6EFB-4E6F-AB46-DA5589606CFD}" type="presParOf" srcId="{0259EBC8-3593-4C24-84D5-E14BF48880B2}" destId="{ABE58DB2-C556-45C6-B822-EC2D673100EB}" srcOrd="0" destOrd="0" presId="urn:microsoft.com/office/officeart/2005/8/layout/arrow2"/>
    <dgm:cxn modelId="{042FA4DD-FE82-497A-87D2-A52B3B94253B}" type="presParOf" srcId="{0259EBC8-3593-4C24-84D5-E14BF48880B2}" destId="{F1FEF91A-9459-43D1-B01E-137E3D320E44}" srcOrd="1" destOrd="0" presId="urn:microsoft.com/office/officeart/2005/8/layout/arrow2"/>
    <dgm:cxn modelId="{77F646ED-4CAA-428B-9672-CFADB3B458AF}" type="presParOf" srcId="{F1FEF91A-9459-43D1-B01E-137E3D320E44}" destId="{D89C61B7-77DD-42B3-AE55-7EAB4597C704}" srcOrd="0" destOrd="0" presId="urn:microsoft.com/office/officeart/2005/8/layout/arrow2"/>
    <dgm:cxn modelId="{71012205-B5F3-4F8B-BD8A-D292EC960ED5}" type="presParOf" srcId="{F1FEF91A-9459-43D1-B01E-137E3D320E44}" destId="{91D11FE1-89C3-4E83-B940-27E883EA78B1}" srcOrd="1" destOrd="0" presId="urn:microsoft.com/office/officeart/2005/8/layout/arrow2"/>
    <dgm:cxn modelId="{6DE037A2-77AD-4FF5-8F87-2C06F0037342}" type="presParOf" srcId="{F1FEF91A-9459-43D1-B01E-137E3D320E44}" destId="{22E1F178-434F-4AD4-9E37-AB09BDC11185}" srcOrd="2" destOrd="0" presId="urn:microsoft.com/office/officeart/2005/8/layout/arrow2"/>
    <dgm:cxn modelId="{0C3FE749-EF76-40D5-A3FE-F316B3D3B7F4}" type="presParOf" srcId="{F1FEF91A-9459-43D1-B01E-137E3D320E44}" destId="{4CF069EA-8204-42FF-BA34-C9FE89A2AEBE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E8DC83-711B-4EC3-91FA-73F4D85EABE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03C233-4FE5-4C30-B280-B8DFDB0177BA}">
      <dgm:prSet phldrT="[Текст]" custT="1"/>
      <dgm:spPr/>
      <dgm:t>
        <a:bodyPr/>
        <a:lstStyle/>
        <a:p>
          <a:pPr marL="355600" indent="0" algn="l"/>
          <a:r>
            <a:rPr lang="ru-RU" sz="1600" dirty="0">
              <a:latin typeface="Times New Roman" panose="02020603050405020304" pitchFamily="18" charset="0"/>
              <a:ea typeface="Times New Roman" panose="02020603050405020304" pitchFamily="18" charset="0"/>
            </a:rPr>
            <a:t>Углубленное изу</a:t>
          </a:r>
          <a:r>
            <a: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чение химии и биологии в комплексе с математикой планируется по модульной системе для обучающихся 7-9 классов общеобразовательных организаций </a:t>
          </a:r>
          <a:r>
            <a:rPr lang="ru-RU" sz="1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Новоуральского</a:t>
          </a:r>
          <a:r>
            <a: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городского округа через реализацию общеобразовательных </a:t>
          </a:r>
          <a:r>
            <a:rPr lang="ru-RU" sz="16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общеразвивающих</a:t>
          </a:r>
          <a:r>
            <a: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программ дополнительного образования и курсов внеурочной деятельности</a:t>
          </a:r>
          <a:endParaRPr lang="ru-RU" sz="1600" dirty="0"/>
        </a:p>
      </dgm:t>
    </dgm:pt>
    <dgm:pt modelId="{7ACE41E7-BE0B-4E35-A617-E751ED0E2BB1}" type="parTrans" cxnId="{67D97918-4A14-4617-8FA7-AE1AD0B14495}">
      <dgm:prSet/>
      <dgm:spPr/>
      <dgm:t>
        <a:bodyPr/>
        <a:lstStyle/>
        <a:p>
          <a:pPr algn="l"/>
          <a:endParaRPr lang="ru-RU" sz="1600"/>
        </a:p>
      </dgm:t>
    </dgm:pt>
    <dgm:pt modelId="{1E27911E-15C5-4686-A477-3F5B4DBD25AE}" type="sibTrans" cxnId="{67D97918-4A14-4617-8FA7-AE1AD0B14495}">
      <dgm:prSet/>
      <dgm:spPr/>
      <dgm:t>
        <a:bodyPr/>
        <a:lstStyle/>
        <a:p>
          <a:pPr algn="l"/>
          <a:endParaRPr lang="ru-RU" sz="1600"/>
        </a:p>
      </dgm:t>
    </dgm:pt>
    <dgm:pt modelId="{FF9DF9F7-FC75-4403-BA84-E16EF7C1A219}">
      <dgm:prSet phldrT="[Текст]" custT="1"/>
      <dgm:spPr/>
      <dgm:t>
        <a:bodyPr/>
        <a:lstStyle/>
        <a:p>
          <a:pPr marL="0" indent="450850" algn="l"/>
          <a:r>
            <a: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Реализацию проекта общегородского клуба «Юный исследователь» </a:t>
          </a:r>
          <a:endParaRPr lang="ru-RU" sz="1600" dirty="0"/>
        </a:p>
      </dgm:t>
    </dgm:pt>
    <dgm:pt modelId="{53EEDA07-3529-4ABD-9FA7-1202BF2DEE6C}" type="parTrans" cxnId="{52F27102-3966-43EA-99A9-2D8D7F14E81F}">
      <dgm:prSet/>
      <dgm:spPr/>
      <dgm:t>
        <a:bodyPr/>
        <a:lstStyle/>
        <a:p>
          <a:pPr algn="l"/>
          <a:endParaRPr lang="ru-RU" sz="1600"/>
        </a:p>
      </dgm:t>
    </dgm:pt>
    <dgm:pt modelId="{3D694648-DDBF-449A-9A48-5292A0AE6C59}" type="sibTrans" cxnId="{52F27102-3966-43EA-99A9-2D8D7F14E81F}">
      <dgm:prSet/>
      <dgm:spPr/>
      <dgm:t>
        <a:bodyPr/>
        <a:lstStyle/>
        <a:p>
          <a:pPr algn="l"/>
          <a:endParaRPr lang="ru-RU" sz="1600"/>
        </a:p>
      </dgm:t>
    </dgm:pt>
    <dgm:pt modelId="{38C32E7F-FA0B-4EF3-AECF-DF7B3494BEFD}">
      <dgm:prSet custT="1"/>
      <dgm:spPr/>
      <dgm:t>
        <a:bodyPr/>
        <a:lstStyle/>
        <a:p>
          <a:pPr marL="450850" indent="0" algn="l"/>
          <a:r>
            <a: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Подготовка обучающихся к поступлению на медицинские и естественно – научные специальности с привлечением специалистов ФГАОУ ВО «Российский государственный профессионально – педагогический университет» (филиал в г. Нижний Тагил) и ФМБА России</a:t>
          </a:r>
        </a:p>
      </dgm:t>
    </dgm:pt>
    <dgm:pt modelId="{6BDB3650-4816-4047-9897-574B9C928AB8}" type="parTrans" cxnId="{D81FCC23-6782-4E2D-9BDE-BF4A2328144D}">
      <dgm:prSet/>
      <dgm:spPr/>
      <dgm:t>
        <a:bodyPr/>
        <a:lstStyle/>
        <a:p>
          <a:pPr algn="l"/>
          <a:endParaRPr lang="ru-RU" sz="1600"/>
        </a:p>
      </dgm:t>
    </dgm:pt>
    <dgm:pt modelId="{C5C60288-BFB0-40C6-A452-CA65A2269C4A}" type="sibTrans" cxnId="{D81FCC23-6782-4E2D-9BDE-BF4A2328144D}">
      <dgm:prSet/>
      <dgm:spPr/>
      <dgm:t>
        <a:bodyPr/>
        <a:lstStyle/>
        <a:p>
          <a:pPr algn="l"/>
          <a:endParaRPr lang="ru-RU" sz="1600"/>
        </a:p>
      </dgm:t>
    </dgm:pt>
    <dgm:pt modelId="{02CC59FF-68C2-46D0-8223-ED2E3C69C450}">
      <dgm:prSet custT="1"/>
      <dgm:spPr/>
      <dgm:t>
        <a:bodyPr/>
        <a:lstStyle/>
        <a:p>
          <a:pPr marL="450850" indent="0" algn="l"/>
          <a:r>
            <a: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Погружение обучающихся в научную деятельность по химии и биологии с привлечением специалистов и преподавателей вузов и СПО</a:t>
          </a:r>
        </a:p>
      </dgm:t>
    </dgm:pt>
    <dgm:pt modelId="{C8EFD5C8-976E-40FD-9BA1-44FAD7C47B90}" type="parTrans" cxnId="{0ABA6718-AEEF-4E39-8BD6-4EC01D03B189}">
      <dgm:prSet/>
      <dgm:spPr/>
      <dgm:t>
        <a:bodyPr/>
        <a:lstStyle/>
        <a:p>
          <a:pPr algn="l"/>
          <a:endParaRPr lang="ru-RU" sz="1600"/>
        </a:p>
      </dgm:t>
    </dgm:pt>
    <dgm:pt modelId="{5E565D31-EA7C-4F45-873B-3F015060E9CF}" type="sibTrans" cxnId="{0ABA6718-AEEF-4E39-8BD6-4EC01D03B189}">
      <dgm:prSet/>
      <dgm:spPr/>
      <dgm:t>
        <a:bodyPr/>
        <a:lstStyle/>
        <a:p>
          <a:pPr algn="l"/>
          <a:endParaRPr lang="ru-RU" sz="1600"/>
        </a:p>
      </dgm:t>
    </dgm:pt>
    <dgm:pt modelId="{DDB82EEA-D38B-4584-BABE-13249E0A260C}">
      <dgm:prSet custT="1"/>
      <dgm:spPr/>
      <dgm:t>
        <a:bodyPr/>
        <a:lstStyle/>
        <a:p>
          <a:pPr marL="0" indent="450850" algn="l"/>
          <a:r>
            <a: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 10-11 классах проведение образовательных сессий и профессиональных проб </a:t>
          </a:r>
        </a:p>
      </dgm:t>
    </dgm:pt>
    <dgm:pt modelId="{0165F858-84FB-48BE-A105-F968672EEFBD}" type="parTrans" cxnId="{BF17E74C-C13D-436C-84F0-555F0C1C7E7E}">
      <dgm:prSet/>
      <dgm:spPr/>
      <dgm:t>
        <a:bodyPr/>
        <a:lstStyle/>
        <a:p>
          <a:pPr algn="l"/>
          <a:endParaRPr lang="ru-RU" sz="1600"/>
        </a:p>
      </dgm:t>
    </dgm:pt>
    <dgm:pt modelId="{11DAE8BD-11EF-4F6E-ABAA-E81DE2B56224}" type="sibTrans" cxnId="{BF17E74C-C13D-436C-84F0-555F0C1C7E7E}">
      <dgm:prSet/>
      <dgm:spPr/>
      <dgm:t>
        <a:bodyPr/>
        <a:lstStyle/>
        <a:p>
          <a:pPr algn="l"/>
          <a:endParaRPr lang="ru-RU" sz="1600"/>
        </a:p>
      </dgm:t>
    </dgm:pt>
    <dgm:pt modelId="{F6A312A7-C995-4857-9B83-9A459A209B05}">
      <dgm:prSet custT="1"/>
      <dgm:spPr/>
      <dgm:t>
        <a:bodyPr/>
        <a:lstStyle/>
        <a:p>
          <a:pPr marL="0" indent="355600" algn="l"/>
          <a:r>
            <a: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Проведение общегородских химических и биологических боев</a:t>
          </a:r>
        </a:p>
      </dgm:t>
    </dgm:pt>
    <dgm:pt modelId="{4E3FE1E1-F789-4019-9871-255E339056A6}" type="parTrans" cxnId="{724CECD8-5D61-4C2E-B8E0-41EA2F2596D7}">
      <dgm:prSet/>
      <dgm:spPr/>
      <dgm:t>
        <a:bodyPr/>
        <a:lstStyle/>
        <a:p>
          <a:pPr algn="l"/>
          <a:endParaRPr lang="ru-RU" sz="1600"/>
        </a:p>
      </dgm:t>
    </dgm:pt>
    <dgm:pt modelId="{6BFFAD39-C0D5-46F5-AFAC-94E716422EA4}" type="sibTrans" cxnId="{724CECD8-5D61-4C2E-B8E0-41EA2F2596D7}">
      <dgm:prSet/>
      <dgm:spPr/>
      <dgm:t>
        <a:bodyPr/>
        <a:lstStyle/>
        <a:p>
          <a:pPr algn="l"/>
          <a:endParaRPr lang="ru-RU" sz="1600"/>
        </a:p>
      </dgm:t>
    </dgm:pt>
    <dgm:pt modelId="{B58DEDC8-281B-4F1F-BB95-6903F815E881}" type="pres">
      <dgm:prSet presAssocID="{36E8DC83-711B-4EC3-91FA-73F4D85EABE0}" presName="linearFlow" presStyleCnt="0">
        <dgm:presLayoutVars>
          <dgm:dir/>
          <dgm:resizeHandles val="exact"/>
        </dgm:presLayoutVars>
      </dgm:prSet>
      <dgm:spPr/>
    </dgm:pt>
    <dgm:pt modelId="{D6FB80BB-C474-47E1-A4A2-074A9A188BFD}" type="pres">
      <dgm:prSet presAssocID="{0303C233-4FE5-4C30-B280-B8DFDB0177BA}" presName="composite" presStyleCnt="0"/>
      <dgm:spPr/>
    </dgm:pt>
    <dgm:pt modelId="{0B134E1D-F418-4E40-BC78-56769FC7038F}" type="pres">
      <dgm:prSet presAssocID="{0303C233-4FE5-4C30-B280-B8DFDB0177BA}" presName="imgShp" presStyleLbl="fgImgPlace1" presStyleIdx="0" presStyleCnt="6" custScaleX="157489" custScaleY="157488" custLinFactX="-100000" custLinFactNeighborX="-102769" custLinFactNeighborY="-812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63C144-CA8B-47AA-912B-71C45ADC6ACF}" type="pres">
      <dgm:prSet presAssocID="{0303C233-4FE5-4C30-B280-B8DFDB0177BA}" presName="txShp" presStyleLbl="node1" presStyleIdx="0" presStyleCnt="6" custScaleX="144102" custScaleY="154719">
        <dgm:presLayoutVars>
          <dgm:bulletEnabled val="1"/>
        </dgm:presLayoutVars>
      </dgm:prSet>
      <dgm:spPr/>
    </dgm:pt>
    <dgm:pt modelId="{C7354264-AB93-42C2-BFDC-6FBA2565911F}" type="pres">
      <dgm:prSet presAssocID="{1E27911E-15C5-4686-A477-3F5B4DBD25AE}" presName="spacing" presStyleCnt="0"/>
      <dgm:spPr/>
    </dgm:pt>
    <dgm:pt modelId="{840E0190-25B6-4C9E-9751-F5C846505D7F}" type="pres">
      <dgm:prSet presAssocID="{FF9DF9F7-FC75-4403-BA84-E16EF7C1A219}" presName="composite" presStyleCnt="0"/>
      <dgm:spPr/>
    </dgm:pt>
    <dgm:pt modelId="{18474869-6E1D-4354-8BFD-8BF385BD218A}" type="pres">
      <dgm:prSet presAssocID="{FF9DF9F7-FC75-4403-BA84-E16EF7C1A219}" presName="imgShp" presStyleLbl="fgImgPlace1" presStyleIdx="1" presStyleCnt="6" custLinFactX="-100000" custLinFactNeighborX="-107343" custLinFactNeighborY="-410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4BBB8E-6051-4BC8-AE2F-D7CD226F2DC5}" type="pres">
      <dgm:prSet presAssocID="{FF9DF9F7-FC75-4403-BA84-E16EF7C1A219}" presName="txShp" presStyleLbl="node1" presStyleIdx="1" presStyleCnt="6" custScaleX="143710">
        <dgm:presLayoutVars>
          <dgm:bulletEnabled val="1"/>
        </dgm:presLayoutVars>
      </dgm:prSet>
      <dgm:spPr/>
    </dgm:pt>
    <dgm:pt modelId="{16CF73AA-702F-43A5-8A8F-417ABB708EBF}" type="pres">
      <dgm:prSet presAssocID="{3D694648-DDBF-449A-9A48-5292A0AE6C59}" presName="spacing" presStyleCnt="0"/>
      <dgm:spPr/>
    </dgm:pt>
    <dgm:pt modelId="{99DA901C-10DE-4C5F-9EAF-866D7031087E}" type="pres">
      <dgm:prSet presAssocID="{F6A312A7-C995-4857-9B83-9A459A209B05}" presName="composite" presStyleCnt="0"/>
      <dgm:spPr/>
    </dgm:pt>
    <dgm:pt modelId="{F0D192BE-88FA-4AD7-84C2-A30A15055134}" type="pres">
      <dgm:prSet presAssocID="{F6A312A7-C995-4857-9B83-9A459A209B05}" presName="imgShp" presStyleLbl="fgImgPlace1" presStyleIdx="2" presStyleCnt="6" custLinFactX="-100000" custLinFactNeighborX="-102841" custLinFactNeighborY="51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14C2B39-3107-428E-89C0-9DA7773F3421}" type="pres">
      <dgm:prSet presAssocID="{F6A312A7-C995-4857-9B83-9A459A209B05}" presName="txShp" presStyleLbl="node1" presStyleIdx="2" presStyleCnt="6" custScaleX="142926">
        <dgm:presLayoutVars>
          <dgm:bulletEnabled val="1"/>
        </dgm:presLayoutVars>
      </dgm:prSet>
      <dgm:spPr/>
    </dgm:pt>
    <dgm:pt modelId="{9493A99E-00C3-4BD4-B043-5DDB7A580055}" type="pres">
      <dgm:prSet presAssocID="{6BFFAD39-C0D5-46F5-AFAC-94E716422EA4}" presName="spacing" presStyleCnt="0"/>
      <dgm:spPr/>
    </dgm:pt>
    <dgm:pt modelId="{22315249-94DB-4F73-9A54-07333D29E252}" type="pres">
      <dgm:prSet presAssocID="{DDB82EEA-D38B-4584-BABE-13249E0A260C}" presName="composite" presStyleCnt="0"/>
      <dgm:spPr/>
    </dgm:pt>
    <dgm:pt modelId="{83106F94-93BE-4B27-9837-D4F0BEDF4EE4}" type="pres">
      <dgm:prSet presAssocID="{DDB82EEA-D38B-4584-BABE-13249E0A260C}" presName="imgShp" presStyleLbl="fgImgPlace1" presStyleIdx="3" presStyleCnt="6" custLinFactX="-100000" custLinFactNeighborX="-102841" custLinFactNeighborY="-14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3AEE30-192F-4EF8-8CFD-1C5761B64DEF}" type="pres">
      <dgm:prSet presAssocID="{DDB82EEA-D38B-4584-BABE-13249E0A260C}" presName="txShp" presStyleLbl="node1" presStyleIdx="3" presStyleCnt="6" custScaleX="143710">
        <dgm:presLayoutVars>
          <dgm:bulletEnabled val="1"/>
        </dgm:presLayoutVars>
      </dgm:prSet>
      <dgm:spPr/>
    </dgm:pt>
    <dgm:pt modelId="{E62E88FD-5CE0-4602-9859-2F29D6307D83}" type="pres">
      <dgm:prSet presAssocID="{11DAE8BD-11EF-4F6E-ABAA-E81DE2B56224}" presName="spacing" presStyleCnt="0"/>
      <dgm:spPr/>
    </dgm:pt>
    <dgm:pt modelId="{9F8EEAC6-5EF9-4A89-9E88-FD6E03FC83AC}" type="pres">
      <dgm:prSet presAssocID="{02CC59FF-68C2-46D0-8223-ED2E3C69C450}" presName="composite" presStyleCnt="0"/>
      <dgm:spPr/>
    </dgm:pt>
    <dgm:pt modelId="{E526EEF8-684B-495C-B719-E8C34D0B5E60}" type="pres">
      <dgm:prSet presAssocID="{02CC59FF-68C2-46D0-8223-ED2E3C69C450}" presName="imgShp" presStyleLbl="fgImgPlace1" presStyleIdx="4" presStyleCnt="6" custLinFactX="-100000" custLinFactNeighborX="-106986" custLinFactNeighborY="13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B590747-4BF9-40A3-B5BA-D4D6EA4FA83D}" type="pres">
      <dgm:prSet presAssocID="{02CC59FF-68C2-46D0-8223-ED2E3C69C450}" presName="txShp" presStyleLbl="node1" presStyleIdx="4" presStyleCnt="6" custScaleX="144102">
        <dgm:presLayoutVars>
          <dgm:bulletEnabled val="1"/>
        </dgm:presLayoutVars>
      </dgm:prSet>
      <dgm:spPr/>
    </dgm:pt>
    <dgm:pt modelId="{83A8AE86-7942-4045-BE3F-8D499C37A604}" type="pres">
      <dgm:prSet presAssocID="{5E565D31-EA7C-4F45-873B-3F015060E9CF}" presName="spacing" presStyleCnt="0"/>
      <dgm:spPr/>
    </dgm:pt>
    <dgm:pt modelId="{34CF249E-7189-476D-A07C-8FD6ABE19687}" type="pres">
      <dgm:prSet presAssocID="{38C32E7F-FA0B-4EF3-AECF-DF7B3494BEFD}" presName="composite" presStyleCnt="0"/>
      <dgm:spPr/>
    </dgm:pt>
    <dgm:pt modelId="{B4650D09-57A5-47F1-B9EF-69A33AAAAAFF}" type="pres">
      <dgm:prSet presAssocID="{38C32E7F-FA0B-4EF3-AECF-DF7B3494BEFD}" presName="imgShp" presStyleLbl="fgImgPlace1" presStyleIdx="5" presStyleCnt="6" custLinFactX="-100000" custLinFactNeighborX="-109059" custLinFactNeighborY="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CCD39B6-3CC6-495A-BF6B-11C6030D85CD}" type="pres">
      <dgm:prSet presAssocID="{38C32E7F-FA0B-4EF3-AECF-DF7B3494BEFD}" presName="txShp" presStyleLbl="node1" presStyleIdx="5" presStyleCnt="6" custScaleX="143710">
        <dgm:presLayoutVars>
          <dgm:bulletEnabled val="1"/>
        </dgm:presLayoutVars>
      </dgm:prSet>
      <dgm:spPr/>
    </dgm:pt>
  </dgm:ptLst>
  <dgm:cxnLst>
    <dgm:cxn modelId="{52F27102-3966-43EA-99A9-2D8D7F14E81F}" srcId="{36E8DC83-711B-4EC3-91FA-73F4D85EABE0}" destId="{FF9DF9F7-FC75-4403-BA84-E16EF7C1A219}" srcOrd="1" destOrd="0" parTransId="{53EEDA07-3529-4ABD-9FA7-1202BF2DEE6C}" sibTransId="{3D694648-DDBF-449A-9A48-5292A0AE6C59}"/>
    <dgm:cxn modelId="{0ABA6718-AEEF-4E39-8BD6-4EC01D03B189}" srcId="{36E8DC83-711B-4EC3-91FA-73F4D85EABE0}" destId="{02CC59FF-68C2-46D0-8223-ED2E3C69C450}" srcOrd="4" destOrd="0" parTransId="{C8EFD5C8-976E-40FD-9BA1-44FAD7C47B90}" sibTransId="{5E565D31-EA7C-4F45-873B-3F015060E9CF}"/>
    <dgm:cxn modelId="{67D97918-4A14-4617-8FA7-AE1AD0B14495}" srcId="{36E8DC83-711B-4EC3-91FA-73F4D85EABE0}" destId="{0303C233-4FE5-4C30-B280-B8DFDB0177BA}" srcOrd="0" destOrd="0" parTransId="{7ACE41E7-BE0B-4E35-A617-E751ED0E2BB1}" sibTransId="{1E27911E-15C5-4686-A477-3F5B4DBD25AE}"/>
    <dgm:cxn modelId="{EA0F4322-83E0-47D8-83ED-EED949058B05}" type="presOf" srcId="{FF9DF9F7-FC75-4403-BA84-E16EF7C1A219}" destId="{924BBB8E-6051-4BC8-AE2F-D7CD226F2DC5}" srcOrd="0" destOrd="0" presId="urn:microsoft.com/office/officeart/2005/8/layout/vList3"/>
    <dgm:cxn modelId="{D81FCC23-6782-4E2D-9BDE-BF4A2328144D}" srcId="{36E8DC83-711B-4EC3-91FA-73F4D85EABE0}" destId="{38C32E7F-FA0B-4EF3-AECF-DF7B3494BEFD}" srcOrd="5" destOrd="0" parTransId="{6BDB3650-4816-4047-9897-574B9C928AB8}" sibTransId="{C5C60288-BFB0-40C6-A452-CA65A2269C4A}"/>
    <dgm:cxn modelId="{AACEAE35-B263-4F97-A74A-4EA55C6185DB}" type="presOf" srcId="{02CC59FF-68C2-46D0-8223-ED2E3C69C450}" destId="{CB590747-4BF9-40A3-B5BA-D4D6EA4FA83D}" srcOrd="0" destOrd="0" presId="urn:microsoft.com/office/officeart/2005/8/layout/vList3"/>
    <dgm:cxn modelId="{EE77623A-8A6F-43F9-BD22-CBAE3E723693}" type="presOf" srcId="{38C32E7F-FA0B-4EF3-AECF-DF7B3494BEFD}" destId="{4CCD39B6-3CC6-495A-BF6B-11C6030D85CD}" srcOrd="0" destOrd="0" presId="urn:microsoft.com/office/officeart/2005/8/layout/vList3"/>
    <dgm:cxn modelId="{D414695F-FB76-4900-BB8E-888E24AD9912}" type="presOf" srcId="{DDB82EEA-D38B-4584-BABE-13249E0A260C}" destId="{F83AEE30-192F-4EF8-8CFD-1C5761B64DEF}" srcOrd="0" destOrd="0" presId="urn:microsoft.com/office/officeart/2005/8/layout/vList3"/>
    <dgm:cxn modelId="{BF17E74C-C13D-436C-84F0-555F0C1C7E7E}" srcId="{36E8DC83-711B-4EC3-91FA-73F4D85EABE0}" destId="{DDB82EEA-D38B-4584-BABE-13249E0A260C}" srcOrd="3" destOrd="0" parTransId="{0165F858-84FB-48BE-A105-F968672EEFBD}" sibTransId="{11DAE8BD-11EF-4F6E-ABAA-E81DE2B56224}"/>
    <dgm:cxn modelId="{4F907B7C-261C-41F1-B23D-A99CE23E138D}" type="presOf" srcId="{36E8DC83-711B-4EC3-91FA-73F4D85EABE0}" destId="{B58DEDC8-281B-4F1F-BB95-6903F815E881}" srcOrd="0" destOrd="0" presId="urn:microsoft.com/office/officeart/2005/8/layout/vList3"/>
    <dgm:cxn modelId="{55A96F7E-D665-4B75-A9E2-29BDFF0F4E98}" type="presOf" srcId="{F6A312A7-C995-4857-9B83-9A459A209B05}" destId="{A14C2B39-3107-428E-89C0-9DA7773F3421}" srcOrd="0" destOrd="0" presId="urn:microsoft.com/office/officeart/2005/8/layout/vList3"/>
    <dgm:cxn modelId="{724CECD8-5D61-4C2E-B8E0-41EA2F2596D7}" srcId="{36E8DC83-711B-4EC3-91FA-73F4D85EABE0}" destId="{F6A312A7-C995-4857-9B83-9A459A209B05}" srcOrd="2" destOrd="0" parTransId="{4E3FE1E1-F789-4019-9871-255E339056A6}" sibTransId="{6BFFAD39-C0D5-46F5-AFAC-94E716422EA4}"/>
    <dgm:cxn modelId="{1010DEDE-9CBB-409D-A3FF-3A1DEE5C4172}" type="presOf" srcId="{0303C233-4FE5-4C30-B280-B8DFDB0177BA}" destId="{A963C144-CA8B-47AA-912B-71C45ADC6ACF}" srcOrd="0" destOrd="0" presId="urn:microsoft.com/office/officeart/2005/8/layout/vList3"/>
    <dgm:cxn modelId="{0E2B846E-DE0A-479A-B5BB-1517AB20404E}" type="presParOf" srcId="{B58DEDC8-281B-4F1F-BB95-6903F815E881}" destId="{D6FB80BB-C474-47E1-A4A2-074A9A188BFD}" srcOrd="0" destOrd="0" presId="urn:microsoft.com/office/officeart/2005/8/layout/vList3"/>
    <dgm:cxn modelId="{E3DA9517-F079-4824-B2DC-60166CE82CA5}" type="presParOf" srcId="{D6FB80BB-C474-47E1-A4A2-074A9A188BFD}" destId="{0B134E1D-F418-4E40-BC78-56769FC7038F}" srcOrd="0" destOrd="0" presId="urn:microsoft.com/office/officeart/2005/8/layout/vList3"/>
    <dgm:cxn modelId="{44CB4F8A-243C-44CC-B3E5-D4177D1537F6}" type="presParOf" srcId="{D6FB80BB-C474-47E1-A4A2-074A9A188BFD}" destId="{A963C144-CA8B-47AA-912B-71C45ADC6ACF}" srcOrd="1" destOrd="0" presId="urn:microsoft.com/office/officeart/2005/8/layout/vList3"/>
    <dgm:cxn modelId="{157BB4A5-1C6F-46AC-9C5C-6A2CE97892B3}" type="presParOf" srcId="{B58DEDC8-281B-4F1F-BB95-6903F815E881}" destId="{C7354264-AB93-42C2-BFDC-6FBA2565911F}" srcOrd="1" destOrd="0" presId="urn:microsoft.com/office/officeart/2005/8/layout/vList3"/>
    <dgm:cxn modelId="{6BB5C740-B86C-47B1-82A0-A4A3FA6B0B09}" type="presParOf" srcId="{B58DEDC8-281B-4F1F-BB95-6903F815E881}" destId="{840E0190-25B6-4C9E-9751-F5C846505D7F}" srcOrd="2" destOrd="0" presId="urn:microsoft.com/office/officeart/2005/8/layout/vList3"/>
    <dgm:cxn modelId="{A0067BFA-5393-43B6-8F1D-E8E166252723}" type="presParOf" srcId="{840E0190-25B6-4C9E-9751-F5C846505D7F}" destId="{18474869-6E1D-4354-8BFD-8BF385BD218A}" srcOrd="0" destOrd="0" presId="urn:microsoft.com/office/officeart/2005/8/layout/vList3"/>
    <dgm:cxn modelId="{7E5D1BB9-BB8C-47F6-B73F-25EFDC610205}" type="presParOf" srcId="{840E0190-25B6-4C9E-9751-F5C846505D7F}" destId="{924BBB8E-6051-4BC8-AE2F-D7CD226F2DC5}" srcOrd="1" destOrd="0" presId="urn:microsoft.com/office/officeart/2005/8/layout/vList3"/>
    <dgm:cxn modelId="{8A36CF80-9C1F-484D-B206-CDB4E075E870}" type="presParOf" srcId="{B58DEDC8-281B-4F1F-BB95-6903F815E881}" destId="{16CF73AA-702F-43A5-8A8F-417ABB708EBF}" srcOrd="3" destOrd="0" presId="urn:microsoft.com/office/officeart/2005/8/layout/vList3"/>
    <dgm:cxn modelId="{97B33AF6-A433-449E-96E4-DB58BE28CA2B}" type="presParOf" srcId="{B58DEDC8-281B-4F1F-BB95-6903F815E881}" destId="{99DA901C-10DE-4C5F-9EAF-866D7031087E}" srcOrd="4" destOrd="0" presId="urn:microsoft.com/office/officeart/2005/8/layout/vList3"/>
    <dgm:cxn modelId="{62FE5FB6-B505-4640-BC7B-BE7E34BB9A7B}" type="presParOf" srcId="{99DA901C-10DE-4C5F-9EAF-866D7031087E}" destId="{F0D192BE-88FA-4AD7-84C2-A30A15055134}" srcOrd="0" destOrd="0" presId="urn:microsoft.com/office/officeart/2005/8/layout/vList3"/>
    <dgm:cxn modelId="{EBCC458E-C559-4716-A4A0-4434E01300E0}" type="presParOf" srcId="{99DA901C-10DE-4C5F-9EAF-866D7031087E}" destId="{A14C2B39-3107-428E-89C0-9DA7773F3421}" srcOrd="1" destOrd="0" presId="urn:microsoft.com/office/officeart/2005/8/layout/vList3"/>
    <dgm:cxn modelId="{0772B01E-1EEF-42D8-916C-F00165734F7A}" type="presParOf" srcId="{B58DEDC8-281B-4F1F-BB95-6903F815E881}" destId="{9493A99E-00C3-4BD4-B043-5DDB7A580055}" srcOrd="5" destOrd="0" presId="urn:microsoft.com/office/officeart/2005/8/layout/vList3"/>
    <dgm:cxn modelId="{E0B1E539-FD5F-4A74-BB39-796299A64FF7}" type="presParOf" srcId="{B58DEDC8-281B-4F1F-BB95-6903F815E881}" destId="{22315249-94DB-4F73-9A54-07333D29E252}" srcOrd="6" destOrd="0" presId="urn:microsoft.com/office/officeart/2005/8/layout/vList3"/>
    <dgm:cxn modelId="{2D73174B-D221-4EC2-98BB-FA8488AA6023}" type="presParOf" srcId="{22315249-94DB-4F73-9A54-07333D29E252}" destId="{83106F94-93BE-4B27-9837-D4F0BEDF4EE4}" srcOrd="0" destOrd="0" presId="urn:microsoft.com/office/officeart/2005/8/layout/vList3"/>
    <dgm:cxn modelId="{002D1E19-8D5D-48E1-A473-E297B54E79ED}" type="presParOf" srcId="{22315249-94DB-4F73-9A54-07333D29E252}" destId="{F83AEE30-192F-4EF8-8CFD-1C5761B64DEF}" srcOrd="1" destOrd="0" presId="urn:microsoft.com/office/officeart/2005/8/layout/vList3"/>
    <dgm:cxn modelId="{CF3EC1DB-0451-4338-AFD4-B9357948989A}" type="presParOf" srcId="{B58DEDC8-281B-4F1F-BB95-6903F815E881}" destId="{E62E88FD-5CE0-4602-9859-2F29D6307D83}" srcOrd="7" destOrd="0" presId="urn:microsoft.com/office/officeart/2005/8/layout/vList3"/>
    <dgm:cxn modelId="{B3263855-CFC4-42AC-9271-2BD31006E13C}" type="presParOf" srcId="{B58DEDC8-281B-4F1F-BB95-6903F815E881}" destId="{9F8EEAC6-5EF9-4A89-9E88-FD6E03FC83AC}" srcOrd="8" destOrd="0" presId="urn:microsoft.com/office/officeart/2005/8/layout/vList3"/>
    <dgm:cxn modelId="{A7996A1C-F845-49E7-BF56-61D4B390D9CD}" type="presParOf" srcId="{9F8EEAC6-5EF9-4A89-9E88-FD6E03FC83AC}" destId="{E526EEF8-684B-495C-B719-E8C34D0B5E60}" srcOrd="0" destOrd="0" presId="urn:microsoft.com/office/officeart/2005/8/layout/vList3"/>
    <dgm:cxn modelId="{D2EA2CFB-6EDF-4E31-B061-EA911ABFEDA3}" type="presParOf" srcId="{9F8EEAC6-5EF9-4A89-9E88-FD6E03FC83AC}" destId="{CB590747-4BF9-40A3-B5BA-D4D6EA4FA83D}" srcOrd="1" destOrd="0" presId="urn:microsoft.com/office/officeart/2005/8/layout/vList3"/>
    <dgm:cxn modelId="{3AF36476-3B48-406D-B5C8-844FBFBFFFC6}" type="presParOf" srcId="{B58DEDC8-281B-4F1F-BB95-6903F815E881}" destId="{83A8AE86-7942-4045-BE3F-8D499C37A604}" srcOrd="9" destOrd="0" presId="urn:microsoft.com/office/officeart/2005/8/layout/vList3"/>
    <dgm:cxn modelId="{11B105B0-FA4A-4C04-AC01-08CF46A1AE1E}" type="presParOf" srcId="{B58DEDC8-281B-4F1F-BB95-6903F815E881}" destId="{34CF249E-7189-476D-A07C-8FD6ABE19687}" srcOrd="10" destOrd="0" presId="urn:microsoft.com/office/officeart/2005/8/layout/vList3"/>
    <dgm:cxn modelId="{0402A455-5BAB-481E-B4BE-55C15A5D4520}" type="presParOf" srcId="{34CF249E-7189-476D-A07C-8FD6ABE19687}" destId="{B4650D09-57A5-47F1-B9EF-69A33AAAAAFF}" srcOrd="0" destOrd="0" presId="urn:microsoft.com/office/officeart/2005/8/layout/vList3"/>
    <dgm:cxn modelId="{80294137-A94C-42D0-8433-77970DEE74D4}" type="presParOf" srcId="{34CF249E-7189-476D-A07C-8FD6ABE19687}" destId="{4CCD39B6-3CC6-495A-BF6B-11C6030D85C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445C7D-A705-45BB-836A-D2642D4436F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7C0306-06C6-4A72-A5EA-73110896B4C0}">
      <dgm:prSet phldrT="[Текст]" custT="1"/>
      <dgm:spPr>
        <a:solidFill>
          <a:srgbClr val="800080"/>
        </a:solidFill>
      </dgm:spPr>
      <dgm:t>
        <a:bodyPr/>
        <a:lstStyle/>
        <a:p>
          <a:r>
            <a: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ранняя профориентация </a:t>
          </a:r>
          <a:endParaRPr lang="ru-RU" sz="2800" dirty="0">
            <a:solidFill>
              <a:schemeClr val="bg1"/>
            </a:solidFill>
          </a:endParaRPr>
        </a:p>
      </dgm:t>
    </dgm:pt>
    <dgm:pt modelId="{D6C6AE23-E3FA-4A43-8D64-526C791FC5FB}" type="parTrans" cxnId="{A5FF7674-CE10-4D12-BCD4-81240FCD9F95}">
      <dgm:prSet/>
      <dgm:spPr/>
      <dgm:t>
        <a:bodyPr/>
        <a:lstStyle/>
        <a:p>
          <a:endParaRPr lang="ru-RU" sz="2800">
            <a:solidFill>
              <a:schemeClr val="bg1"/>
            </a:solidFill>
          </a:endParaRPr>
        </a:p>
      </dgm:t>
    </dgm:pt>
    <dgm:pt modelId="{FA76E76D-91E0-48BC-B15B-8718E8DB06CC}" type="sibTrans" cxnId="{A5FF7674-CE10-4D12-BCD4-81240FCD9F95}">
      <dgm:prSet custT="1"/>
      <dgm:spPr>
        <a:solidFill>
          <a:srgbClr val="FF99CC">
            <a:alpha val="90000"/>
          </a:srgbClr>
        </a:solidFill>
      </dgm:spPr>
      <dgm:t>
        <a:bodyPr/>
        <a:lstStyle/>
        <a:p>
          <a:endParaRPr lang="ru-RU" sz="2800">
            <a:solidFill>
              <a:schemeClr val="bg1"/>
            </a:solidFill>
          </a:endParaRPr>
        </a:p>
      </dgm:t>
    </dgm:pt>
    <dgm:pt modelId="{26780E04-E303-454C-9BB7-BA5FF8109DBF}">
      <dgm:prSet phldrT="[Текст]" custT="1"/>
      <dgm:spPr>
        <a:solidFill>
          <a:srgbClr val="800080"/>
        </a:solidFill>
      </dgm:spPr>
      <dgm:t>
        <a:bodyPr/>
        <a:lstStyle/>
        <a:p>
          <a:r>
            <a:rPr kumimoji="0" lang="ru-RU" sz="2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предпрофильная</a:t>
          </a:r>
          <a:r>
            <a: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подготовка </a:t>
          </a:r>
          <a:endParaRPr lang="ru-RU" sz="2800" dirty="0">
            <a:solidFill>
              <a:schemeClr val="bg1"/>
            </a:solidFill>
          </a:endParaRPr>
        </a:p>
      </dgm:t>
    </dgm:pt>
    <dgm:pt modelId="{D1555300-39E7-404C-82CD-02462DD2CF98}" type="parTrans" cxnId="{42E690E3-D995-4924-A176-6079BB7CBD39}">
      <dgm:prSet/>
      <dgm:spPr/>
      <dgm:t>
        <a:bodyPr/>
        <a:lstStyle/>
        <a:p>
          <a:endParaRPr lang="ru-RU" sz="2800">
            <a:solidFill>
              <a:schemeClr val="bg1"/>
            </a:solidFill>
          </a:endParaRPr>
        </a:p>
      </dgm:t>
    </dgm:pt>
    <dgm:pt modelId="{A7C39823-5DC2-42FF-938D-82189E0DB416}" type="sibTrans" cxnId="{42E690E3-D995-4924-A176-6079BB7CBD39}">
      <dgm:prSet custT="1"/>
      <dgm:spPr>
        <a:solidFill>
          <a:srgbClr val="FF99CC">
            <a:alpha val="90000"/>
          </a:srgbClr>
        </a:solidFill>
      </dgm:spPr>
      <dgm:t>
        <a:bodyPr/>
        <a:lstStyle/>
        <a:p>
          <a:endParaRPr lang="ru-RU" sz="2800">
            <a:solidFill>
              <a:schemeClr val="bg1"/>
            </a:solidFill>
          </a:endParaRPr>
        </a:p>
      </dgm:t>
    </dgm:pt>
    <dgm:pt modelId="{D4AB9AEC-678F-49E2-823F-D68A160602D6}">
      <dgm:prSet phldrT="[Текст]" custT="1"/>
      <dgm:spPr>
        <a:solidFill>
          <a:srgbClr val="800080"/>
        </a:solidFill>
      </dgm:spPr>
      <dgm:t>
        <a:bodyPr/>
        <a:lstStyle/>
        <a:p>
          <a:r>
            <a: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профильная подготовка</a:t>
          </a:r>
          <a:endParaRPr lang="ru-RU" sz="2800" dirty="0">
            <a:solidFill>
              <a:schemeClr val="bg1"/>
            </a:solidFill>
          </a:endParaRPr>
        </a:p>
      </dgm:t>
    </dgm:pt>
    <dgm:pt modelId="{E3801B4B-03B3-4E7C-81A3-F4ACE79350AA}" type="parTrans" cxnId="{5F57D8CD-5019-4B27-8E1B-36DCF59EDA7C}">
      <dgm:prSet/>
      <dgm:spPr/>
      <dgm:t>
        <a:bodyPr/>
        <a:lstStyle/>
        <a:p>
          <a:endParaRPr lang="ru-RU" sz="2800">
            <a:solidFill>
              <a:schemeClr val="bg1"/>
            </a:solidFill>
          </a:endParaRPr>
        </a:p>
      </dgm:t>
    </dgm:pt>
    <dgm:pt modelId="{1DDF40D8-C140-4A96-9EE7-E6DEB3676731}" type="sibTrans" cxnId="{5F57D8CD-5019-4B27-8E1B-36DCF59EDA7C}">
      <dgm:prSet/>
      <dgm:spPr/>
      <dgm:t>
        <a:bodyPr/>
        <a:lstStyle/>
        <a:p>
          <a:endParaRPr lang="ru-RU" sz="2800">
            <a:solidFill>
              <a:schemeClr val="bg1"/>
            </a:solidFill>
          </a:endParaRPr>
        </a:p>
      </dgm:t>
    </dgm:pt>
    <dgm:pt modelId="{9E2C606B-7960-4024-8543-E669C2710902}" type="pres">
      <dgm:prSet presAssocID="{C6445C7D-A705-45BB-836A-D2642D4436F6}" presName="outerComposite" presStyleCnt="0">
        <dgm:presLayoutVars>
          <dgm:chMax val="5"/>
          <dgm:dir/>
          <dgm:resizeHandles val="exact"/>
        </dgm:presLayoutVars>
      </dgm:prSet>
      <dgm:spPr/>
    </dgm:pt>
    <dgm:pt modelId="{91D0B7CB-7B96-46D1-BB26-ADEA8D01CB4F}" type="pres">
      <dgm:prSet presAssocID="{C6445C7D-A705-45BB-836A-D2642D4436F6}" presName="dummyMaxCanvas" presStyleCnt="0">
        <dgm:presLayoutVars/>
      </dgm:prSet>
      <dgm:spPr/>
    </dgm:pt>
    <dgm:pt modelId="{293B35B8-97A6-479D-9C7A-F33CA88B28DB}" type="pres">
      <dgm:prSet presAssocID="{C6445C7D-A705-45BB-836A-D2642D4436F6}" presName="ThreeNodes_1" presStyleLbl="node1" presStyleIdx="0" presStyleCnt="3">
        <dgm:presLayoutVars>
          <dgm:bulletEnabled val="1"/>
        </dgm:presLayoutVars>
      </dgm:prSet>
      <dgm:spPr/>
    </dgm:pt>
    <dgm:pt modelId="{70293918-EB47-4923-83D4-0E055D8E5F52}" type="pres">
      <dgm:prSet presAssocID="{C6445C7D-A705-45BB-836A-D2642D4436F6}" presName="ThreeNodes_2" presStyleLbl="node1" presStyleIdx="1" presStyleCnt="3">
        <dgm:presLayoutVars>
          <dgm:bulletEnabled val="1"/>
        </dgm:presLayoutVars>
      </dgm:prSet>
      <dgm:spPr/>
    </dgm:pt>
    <dgm:pt modelId="{8300A737-B495-4B40-881D-1DC909C5BCD4}" type="pres">
      <dgm:prSet presAssocID="{C6445C7D-A705-45BB-836A-D2642D4436F6}" presName="ThreeNodes_3" presStyleLbl="node1" presStyleIdx="2" presStyleCnt="3">
        <dgm:presLayoutVars>
          <dgm:bulletEnabled val="1"/>
        </dgm:presLayoutVars>
      </dgm:prSet>
      <dgm:spPr/>
    </dgm:pt>
    <dgm:pt modelId="{10671BD1-9A69-4977-B3C6-55FCC5239FA9}" type="pres">
      <dgm:prSet presAssocID="{C6445C7D-A705-45BB-836A-D2642D4436F6}" presName="ThreeConn_1-2" presStyleLbl="fgAccFollowNode1" presStyleIdx="0" presStyleCnt="2">
        <dgm:presLayoutVars>
          <dgm:bulletEnabled val="1"/>
        </dgm:presLayoutVars>
      </dgm:prSet>
      <dgm:spPr/>
    </dgm:pt>
    <dgm:pt modelId="{83650FE7-3302-4975-98C2-802431B5B09C}" type="pres">
      <dgm:prSet presAssocID="{C6445C7D-A705-45BB-836A-D2642D4436F6}" presName="ThreeConn_2-3" presStyleLbl="fgAccFollowNode1" presStyleIdx="1" presStyleCnt="2">
        <dgm:presLayoutVars>
          <dgm:bulletEnabled val="1"/>
        </dgm:presLayoutVars>
      </dgm:prSet>
      <dgm:spPr/>
    </dgm:pt>
    <dgm:pt modelId="{F83BFD15-BE37-4F0D-B443-BDD618321C46}" type="pres">
      <dgm:prSet presAssocID="{C6445C7D-A705-45BB-836A-D2642D4436F6}" presName="ThreeNodes_1_text" presStyleLbl="node1" presStyleIdx="2" presStyleCnt="3">
        <dgm:presLayoutVars>
          <dgm:bulletEnabled val="1"/>
        </dgm:presLayoutVars>
      </dgm:prSet>
      <dgm:spPr/>
    </dgm:pt>
    <dgm:pt modelId="{CD0A5573-D453-4512-ADB8-53FB2AC111A0}" type="pres">
      <dgm:prSet presAssocID="{C6445C7D-A705-45BB-836A-D2642D4436F6}" presName="ThreeNodes_2_text" presStyleLbl="node1" presStyleIdx="2" presStyleCnt="3">
        <dgm:presLayoutVars>
          <dgm:bulletEnabled val="1"/>
        </dgm:presLayoutVars>
      </dgm:prSet>
      <dgm:spPr/>
    </dgm:pt>
    <dgm:pt modelId="{1CBCC65C-06BC-47A4-9258-98FB3227CF8B}" type="pres">
      <dgm:prSet presAssocID="{C6445C7D-A705-45BB-836A-D2642D4436F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4126C35-319D-4572-8041-1D0572BF2C09}" type="presOf" srcId="{FA76E76D-91E0-48BC-B15B-8718E8DB06CC}" destId="{10671BD1-9A69-4977-B3C6-55FCC5239FA9}" srcOrd="0" destOrd="0" presId="urn:microsoft.com/office/officeart/2005/8/layout/vProcess5"/>
    <dgm:cxn modelId="{D404F13D-91CC-476A-A7DD-0B5A8598C2CE}" type="presOf" srcId="{D4AB9AEC-678F-49E2-823F-D68A160602D6}" destId="{1CBCC65C-06BC-47A4-9258-98FB3227CF8B}" srcOrd="1" destOrd="0" presId="urn:microsoft.com/office/officeart/2005/8/layout/vProcess5"/>
    <dgm:cxn modelId="{272D6848-DC62-4E71-9759-216C856528E0}" type="presOf" srcId="{A7C39823-5DC2-42FF-938D-82189E0DB416}" destId="{83650FE7-3302-4975-98C2-802431B5B09C}" srcOrd="0" destOrd="0" presId="urn:microsoft.com/office/officeart/2005/8/layout/vProcess5"/>
    <dgm:cxn modelId="{A076514D-14A9-4F75-B793-3D1BCDCBAC83}" type="presOf" srcId="{7D7C0306-06C6-4A72-A5EA-73110896B4C0}" destId="{F83BFD15-BE37-4F0D-B443-BDD618321C46}" srcOrd="1" destOrd="0" presId="urn:microsoft.com/office/officeart/2005/8/layout/vProcess5"/>
    <dgm:cxn modelId="{D171D250-3B79-46F7-9FF0-45D2CF30F8E2}" type="presOf" srcId="{D4AB9AEC-678F-49E2-823F-D68A160602D6}" destId="{8300A737-B495-4B40-881D-1DC909C5BCD4}" srcOrd="0" destOrd="0" presId="urn:microsoft.com/office/officeart/2005/8/layout/vProcess5"/>
    <dgm:cxn modelId="{A5FF7674-CE10-4D12-BCD4-81240FCD9F95}" srcId="{C6445C7D-A705-45BB-836A-D2642D4436F6}" destId="{7D7C0306-06C6-4A72-A5EA-73110896B4C0}" srcOrd="0" destOrd="0" parTransId="{D6C6AE23-E3FA-4A43-8D64-526C791FC5FB}" sibTransId="{FA76E76D-91E0-48BC-B15B-8718E8DB06CC}"/>
    <dgm:cxn modelId="{C3487358-4015-4048-B232-F144D82F6CCC}" type="presOf" srcId="{26780E04-E303-454C-9BB7-BA5FF8109DBF}" destId="{CD0A5573-D453-4512-ADB8-53FB2AC111A0}" srcOrd="1" destOrd="0" presId="urn:microsoft.com/office/officeart/2005/8/layout/vProcess5"/>
    <dgm:cxn modelId="{64874C5A-B188-4D26-A9D6-164A6736A266}" type="presOf" srcId="{C6445C7D-A705-45BB-836A-D2642D4436F6}" destId="{9E2C606B-7960-4024-8543-E669C2710902}" srcOrd="0" destOrd="0" presId="urn:microsoft.com/office/officeart/2005/8/layout/vProcess5"/>
    <dgm:cxn modelId="{FC3351BE-B69A-4D3F-93BE-80AADE8838E9}" type="presOf" srcId="{7D7C0306-06C6-4A72-A5EA-73110896B4C0}" destId="{293B35B8-97A6-479D-9C7A-F33CA88B28DB}" srcOrd="0" destOrd="0" presId="urn:microsoft.com/office/officeart/2005/8/layout/vProcess5"/>
    <dgm:cxn modelId="{5F57D8CD-5019-4B27-8E1B-36DCF59EDA7C}" srcId="{C6445C7D-A705-45BB-836A-D2642D4436F6}" destId="{D4AB9AEC-678F-49E2-823F-D68A160602D6}" srcOrd="2" destOrd="0" parTransId="{E3801B4B-03B3-4E7C-81A3-F4ACE79350AA}" sibTransId="{1DDF40D8-C140-4A96-9EE7-E6DEB3676731}"/>
    <dgm:cxn modelId="{42E690E3-D995-4924-A176-6079BB7CBD39}" srcId="{C6445C7D-A705-45BB-836A-D2642D4436F6}" destId="{26780E04-E303-454C-9BB7-BA5FF8109DBF}" srcOrd="1" destOrd="0" parTransId="{D1555300-39E7-404C-82CD-02462DD2CF98}" sibTransId="{A7C39823-5DC2-42FF-938D-82189E0DB416}"/>
    <dgm:cxn modelId="{C52D9AF0-803B-4110-91FA-D57CF8DF4B32}" type="presOf" srcId="{26780E04-E303-454C-9BB7-BA5FF8109DBF}" destId="{70293918-EB47-4923-83D4-0E055D8E5F52}" srcOrd="0" destOrd="0" presId="urn:microsoft.com/office/officeart/2005/8/layout/vProcess5"/>
    <dgm:cxn modelId="{0675B976-A13E-410B-919A-87E930175AE7}" type="presParOf" srcId="{9E2C606B-7960-4024-8543-E669C2710902}" destId="{91D0B7CB-7B96-46D1-BB26-ADEA8D01CB4F}" srcOrd="0" destOrd="0" presId="urn:microsoft.com/office/officeart/2005/8/layout/vProcess5"/>
    <dgm:cxn modelId="{08B6CDB5-9B96-4BE0-ACFB-47C02DA05BC0}" type="presParOf" srcId="{9E2C606B-7960-4024-8543-E669C2710902}" destId="{293B35B8-97A6-479D-9C7A-F33CA88B28DB}" srcOrd="1" destOrd="0" presId="urn:microsoft.com/office/officeart/2005/8/layout/vProcess5"/>
    <dgm:cxn modelId="{9249C1C0-92D9-4569-9D42-208625A105C4}" type="presParOf" srcId="{9E2C606B-7960-4024-8543-E669C2710902}" destId="{70293918-EB47-4923-83D4-0E055D8E5F52}" srcOrd="2" destOrd="0" presId="urn:microsoft.com/office/officeart/2005/8/layout/vProcess5"/>
    <dgm:cxn modelId="{A70DC7CB-7596-4B48-A214-B250F13EA20B}" type="presParOf" srcId="{9E2C606B-7960-4024-8543-E669C2710902}" destId="{8300A737-B495-4B40-881D-1DC909C5BCD4}" srcOrd="3" destOrd="0" presId="urn:microsoft.com/office/officeart/2005/8/layout/vProcess5"/>
    <dgm:cxn modelId="{B41743E7-F8ED-4829-90C1-CD678F1F2E07}" type="presParOf" srcId="{9E2C606B-7960-4024-8543-E669C2710902}" destId="{10671BD1-9A69-4977-B3C6-55FCC5239FA9}" srcOrd="4" destOrd="0" presId="urn:microsoft.com/office/officeart/2005/8/layout/vProcess5"/>
    <dgm:cxn modelId="{226FFC31-A38D-4A5A-8096-2EADD6B3AC45}" type="presParOf" srcId="{9E2C606B-7960-4024-8543-E669C2710902}" destId="{83650FE7-3302-4975-98C2-802431B5B09C}" srcOrd="5" destOrd="0" presId="urn:microsoft.com/office/officeart/2005/8/layout/vProcess5"/>
    <dgm:cxn modelId="{E0F726C2-7FB1-42C6-B68A-BEEDCB84947B}" type="presParOf" srcId="{9E2C606B-7960-4024-8543-E669C2710902}" destId="{F83BFD15-BE37-4F0D-B443-BDD618321C46}" srcOrd="6" destOrd="0" presId="urn:microsoft.com/office/officeart/2005/8/layout/vProcess5"/>
    <dgm:cxn modelId="{2C6F4FB3-2B6A-48D4-95CA-C0EBFF646AF3}" type="presParOf" srcId="{9E2C606B-7960-4024-8543-E669C2710902}" destId="{CD0A5573-D453-4512-ADB8-53FB2AC111A0}" srcOrd="7" destOrd="0" presId="urn:microsoft.com/office/officeart/2005/8/layout/vProcess5"/>
    <dgm:cxn modelId="{DB874DE5-8BC2-49E1-800A-1719D4B6580A}" type="presParOf" srcId="{9E2C606B-7960-4024-8543-E669C2710902}" destId="{1CBCC65C-06BC-47A4-9258-98FB3227CF8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16381-75AD-4A14-8CAF-56B776A3BFF3}">
      <dsp:nvSpPr>
        <dsp:cNvPr id="0" name=""/>
        <dsp:cNvSpPr/>
      </dsp:nvSpPr>
      <dsp:spPr>
        <a:xfrm>
          <a:off x="2335" y="1593186"/>
          <a:ext cx="2263265" cy="2263265"/>
        </a:xfrm>
        <a:prstGeom prst="ellipse">
          <a:avLst/>
        </a:prstGeom>
        <a:solidFill>
          <a:srgbClr val="800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Формирование ключевых компетенций</a:t>
          </a:r>
        </a:p>
      </dsp:txBody>
      <dsp:txXfrm>
        <a:off x="333782" y="1924633"/>
        <a:ext cx="1600371" cy="1600371"/>
      </dsp:txXfrm>
    </dsp:sp>
    <dsp:sp modelId="{9E2126DA-B666-468E-93B2-26299C101B77}">
      <dsp:nvSpPr>
        <dsp:cNvPr id="0" name=""/>
        <dsp:cNvSpPr/>
      </dsp:nvSpPr>
      <dsp:spPr>
        <a:xfrm>
          <a:off x="2417339" y="2182894"/>
          <a:ext cx="1083849" cy="1083849"/>
        </a:xfrm>
        <a:prstGeom prst="mathPlus">
          <a:avLst/>
        </a:prstGeom>
        <a:solidFill>
          <a:srgbClr val="CC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>
        <a:off x="2561003" y="2597358"/>
        <a:ext cx="796521" cy="254921"/>
      </dsp:txXfrm>
    </dsp:sp>
    <dsp:sp modelId="{6E193C1E-41A4-42A5-AFCD-157918838A25}">
      <dsp:nvSpPr>
        <dsp:cNvPr id="0" name=""/>
        <dsp:cNvSpPr/>
      </dsp:nvSpPr>
      <dsp:spPr>
        <a:xfrm>
          <a:off x="3652928" y="1588655"/>
          <a:ext cx="2272328" cy="2272328"/>
        </a:xfrm>
        <a:prstGeom prst="ellipse">
          <a:avLst/>
        </a:prstGeom>
        <a:solidFill>
          <a:srgbClr val="800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Профилизация</a:t>
          </a:r>
          <a:r>
            <a:rPr lang="ru-RU" sz="1800" b="1" kern="1200" dirty="0"/>
            <a:t> обучения в     10-11 классах</a:t>
          </a:r>
        </a:p>
      </dsp:txBody>
      <dsp:txXfrm>
        <a:off x="3985703" y="1921430"/>
        <a:ext cx="1606778" cy="1606778"/>
      </dsp:txXfrm>
    </dsp:sp>
    <dsp:sp modelId="{A5945641-3FEB-42F5-8A64-9A19E29BBA50}">
      <dsp:nvSpPr>
        <dsp:cNvPr id="0" name=""/>
        <dsp:cNvSpPr/>
      </dsp:nvSpPr>
      <dsp:spPr>
        <a:xfrm>
          <a:off x="6076995" y="2182894"/>
          <a:ext cx="1083849" cy="1083849"/>
        </a:xfrm>
        <a:prstGeom prst="mathEqual">
          <a:avLst/>
        </a:prstGeom>
        <a:solidFill>
          <a:srgbClr val="CC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500" kern="1200"/>
        </a:p>
      </dsp:txBody>
      <dsp:txXfrm>
        <a:off x="6220659" y="2406167"/>
        <a:ext cx="796521" cy="637303"/>
      </dsp:txXfrm>
    </dsp:sp>
    <dsp:sp modelId="{0A0F88D4-5A01-4B32-9DD3-72A415E293C8}">
      <dsp:nvSpPr>
        <dsp:cNvPr id="0" name=""/>
        <dsp:cNvSpPr/>
      </dsp:nvSpPr>
      <dsp:spPr>
        <a:xfrm>
          <a:off x="7312584" y="1029967"/>
          <a:ext cx="3542133" cy="3389703"/>
        </a:xfrm>
        <a:prstGeom prst="ellipse">
          <a:avLst/>
        </a:prstGeom>
        <a:solidFill>
          <a:srgbClr val="800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Необходимость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создания и внедрения модели образовательного процесса, интегрирующего два тренда: </a:t>
          </a:r>
          <a:r>
            <a:rPr lang="ru-RU" sz="1800" b="1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профилизация</a:t>
          </a:r>
          <a:r>
            <a:rPr lang="ru-RU" sz="18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с одновременным развитием навыков    </a:t>
          </a:r>
          <a:r>
            <a:rPr lang="en-US" sz="18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XXI</a:t>
          </a:r>
          <a:r>
            <a:rPr lang="ru-RU" sz="18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века для обучающихся                 7-9 классов.</a:t>
          </a:r>
          <a:endParaRPr lang="ru-RU" sz="1800" b="1" kern="1200" dirty="0"/>
        </a:p>
      </dsp:txBody>
      <dsp:txXfrm>
        <a:off x="7831317" y="1526378"/>
        <a:ext cx="2504667" cy="2396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E58DB2-C556-45C6-B822-EC2D673100EB}">
      <dsp:nvSpPr>
        <dsp:cNvPr id="0" name=""/>
        <dsp:cNvSpPr/>
      </dsp:nvSpPr>
      <dsp:spPr>
        <a:xfrm>
          <a:off x="0" y="0"/>
          <a:ext cx="10602395" cy="5752617"/>
        </a:xfrm>
        <a:prstGeom prst="swooshArrow">
          <a:avLst>
            <a:gd name="adj1" fmla="val 25000"/>
            <a:gd name="adj2" fmla="val 25000"/>
          </a:avLst>
        </a:prstGeom>
        <a:solidFill>
          <a:srgbClr val="FF99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C61B7-77DD-42B3-AE55-7EAB4597C704}">
      <dsp:nvSpPr>
        <dsp:cNvPr id="0" name=""/>
        <dsp:cNvSpPr/>
      </dsp:nvSpPr>
      <dsp:spPr>
        <a:xfrm>
          <a:off x="2503417" y="3239348"/>
          <a:ext cx="322146" cy="322146"/>
        </a:xfrm>
        <a:prstGeom prst="ellipse">
          <a:avLst/>
        </a:prstGeom>
        <a:solidFill>
          <a:srgbClr val="800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11FE1-89C3-4E83-B940-27E883EA78B1}">
      <dsp:nvSpPr>
        <dsp:cNvPr id="0" name=""/>
        <dsp:cNvSpPr/>
      </dsp:nvSpPr>
      <dsp:spPr>
        <a:xfrm>
          <a:off x="2648837" y="3486519"/>
          <a:ext cx="3508896" cy="2266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9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 01.09.2020 г. </a:t>
          </a: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 МАОУ «СОШ № 45» проводится индивидуальный отбор при приеме в </a:t>
          </a:r>
          <a:r>
            <a:rPr lang="ru-RU" sz="1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предпрофильные</a:t>
          </a: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(7-е) классы повышенного уровня изучения отдельных предметов на уровне основного общего образования в образовательных областях: «Математика и информатика» и «</a:t>
          </a:r>
          <a:r>
            <a:rPr lang="ru-RU" sz="1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Естественно-научные</a:t>
          </a: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предметы».</a:t>
          </a:r>
          <a:endParaRPr lang="ru-RU" sz="1600" kern="1200" dirty="0"/>
        </a:p>
      </dsp:txBody>
      <dsp:txXfrm>
        <a:off x="2648837" y="3486519"/>
        <a:ext cx="3508896" cy="2266097"/>
      </dsp:txXfrm>
    </dsp:sp>
    <dsp:sp modelId="{22E1F178-434F-4AD4-9E37-AB09BDC11185}">
      <dsp:nvSpPr>
        <dsp:cNvPr id="0" name=""/>
        <dsp:cNvSpPr/>
      </dsp:nvSpPr>
      <dsp:spPr>
        <a:xfrm>
          <a:off x="5819004" y="1911326"/>
          <a:ext cx="552251" cy="552251"/>
        </a:xfrm>
        <a:prstGeom prst="ellipse">
          <a:avLst/>
        </a:prstGeom>
        <a:solidFill>
          <a:srgbClr val="800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069EA-8204-42FF-BA34-C9FE89A2AEBE}">
      <dsp:nvSpPr>
        <dsp:cNvPr id="0" name=""/>
        <dsp:cNvSpPr/>
      </dsp:nvSpPr>
      <dsp:spPr>
        <a:xfrm>
          <a:off x="6095496" y="2639063"/>
          <a:ext cx="4449050" cy="1932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62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с 01.09.2021 г. </a:t>
          </a:r>
          <a:r>
            <a:rPr lang="ru-RU" sz="16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на уровне среднего общего образования открыты два 10-х класса:</a:t>
          </a:r>
          <a:endParaRPr lang="ru-RU" sz="16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0" lvl="0" indent="2667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31813" algn="l"/>
            </a:tabLst>
          </a:pPr>
          <a:r>
            <a:rPr lang="ru-RU" sz="16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10а класс – универсальный профиль с углубленным изучением математики и русского языка; </a:t>
          </a:r>
          <a:endParaRPr lang="ru-RU" sz="16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marL="0" lvl="0" indent="2667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531813" algn="l"/>
            </a:tabLst>
          </a:pPr>
          <a:r>
            <a:rPr lang="ru-RU" sz="16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 10б класс – универсальный профиль с углубленным изучением математики, русского языка, химии, биологии (для обучающихся группы естественно–научного направления); математики, русского языка, информатики (для обучающихся группы технологического направления). </a:t>
          </a:r>
          <a:endParaRPr lang="ru-RU" sz="1600" kern="1200" dirty="0"/>
        </a:p>
      </dsp:txBody>
      <dsp:txXfrm>
        <a:off x="6095496" y="2639063"/>
        <a:ext cx="4449050" cy="1932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3C144-CA8B-47AA-912B-71C45ADC6ACF}">
      <dsp:nvSpPr>
        <dsp:cNvPr id="0" name=""/>
        <dsp:cNvSpPr/>
      </dsp:nvSpPr>
      <dsp:spPr>
        <a:xfrm rot="10800000">
          <a:off x="226054" y="11274"/>
          <a:ext cx="10384212" cy="10147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208" tIns="60960" rIns="113792" bIns="60960" numCol="1" spcCol="1270" anchor="ctr" anchorCtr="0">
          <a:noAutofit/>
        </a:bodyPr>
        <a:lstStyle/>
        <a:p>
          <a:pPr marL="35560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Углубленное изу</a:t>
          </a: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чение химии и биологии в комплексе с математикой планируется по модульной системе для обучающихся 7-9 классов общеобразовательных организаций </a:t>
          </a:r>
          <a:r>
            <a:rPr lang="ru-RU" sz="1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Новоуральского</a:t>
          </a: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городского округа через реализацию общеобразовательных </a:t>
          </a:r>
          <a:r>
            <a:rPr lang="ru-RU" sz="1600" kern="1200" dirty="0" err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общеразвивающих</a:t>
          </a: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программ дополнительного образования и курсов внеурочной деятельности</a:t>
          </a:r>
          <a:endParaRPr lang="ru-RU" sz="1600" kern="1200" dirty="0"/>
        </a:p>
      </dsp:txBody>
      <dsp:txXfrm rot="10800000">
        <a:off x="479731" y="11274"/>
        <a:ext cx="10130535" cy="1014710"/>
      </dsp:txXfrm>
    </dsp:sp>
    <dsp:sp modelId="{0B134E1D-F418-4E40-BC78-56769FC7038F}">
      <dsp:nvSpPr>
        <dsp:cNvPr id="0" name=""/>
        <dsp:cNvSpPr/>
      </dsp:nvSpPr>
      <dsp:spPr>
        <a:xfrm>
          <a:off x="0" y="0"/>
          <a:ext cx="1032877" cy="103287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BBB8E-6051-4BC8-AE2F-D7CD226F2DC5}">
      <dsp:nvSpPr>
        <dsp:cNvPr id="0" name=""/>
        <dsp:cNvSpPr/>
      </dsp:nvSpPr>
      <dsp:spPr>
        <a:xfrm rot="10800000">
          <a:off x="240178" y="1230838"/>
          <a:ext cx="10355964" cy="6558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208" tIns="60960" rIns="113792" bIns="60960" numCol="1" spcCol="1270" anchor="ctr" anchorCtr="0">
          <a:noAutofit/>
        </a:bodyPr>
        <a:lstStyle/>
        <a:p>
          <a:pPr marL="0" lvl="0" indent="45085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Реализацию проекта общегородского клуба «Юный исследователь» </a:t>
          </a:r>
          <a:endParaRPr lang="ru-RU" sz="1600" kern="1200" dirty="0"/>
        </a:p>
      </dsp:txBody>
      <dsp:txXfrm rot="10800000">
        <a:off x="404138" y="1230838"/>
        <a:ext cx="10192004" cy="655840"/>
      </dsp:txXfrm>
    </dsp:sp>
    <dsp:sp modelId="{18474869-6E1D-4354-8BFD-8BF385BD218A}">
      <dsp:nvSpPr>
        <dsp:cNvPr id="0" name=""/>
        <dsp:cNvSpPr/>
      </dsp:nvSpPr>
      <dsp:spPr>
        <a:xfrm>
          <a:off x="127323" y="1203922"/>
          <a:ext cx="655840" cy="6558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C2B39-3107-428E-89C0-9DA7773F3421}">
      <dsp:nvSpPr>
        <dsp:cNvPr id="0" name=""/>
        <dsp:cNvSpPr/>
      </dsp:nvSpPr>
      <dsp:spPr>
        <a:xfrm rot="10800000">
          <a:off x="268427" y="2082452"/>
          <a:ext cx="10299467" cy="6558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208" tIns="60960" rIns="113792" bIns="60960" numCol="1" spcCol="1270" anchor="ctr" anchorCtr="0">
          <a:noAutofit/>
        </a:bodyPr>
        <a:lstStyle/>
        <a:p>
          <a:pPr marL="0" lvl="0" indent="35560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Проведение общегородских химических и биологических боев</a:t>
          </a:r>
        </a:p>
      </dsp:txBody>
      <dsp:txXfrm rot="10800000">
        <a:off x="432387" y="2082452"/>
        <a:ext cx="10135507" cy="655840"/>
      </dsp:txXfrm>
    </dsp:sp>
    <dsp:sp modelId="{F0D192BE-88FA-4AD7-84C2-A30A15055134}">
      <dsp:nvSpPr>
        <dsp:cNvPr id="0" name=""/>
        <dsp:cNvSpPr/>
      </dsp:nvSpPr>
      <dsp:spPr>
        <a:xfrm>
          <a:off x="156849" y="2116306"/>
          <a:ext cx="655840" cy="6558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3AEE30-192F-4EF8-8CFD-1C5761B64DEF}">
      <dsp:nvSpPr>
        <dsp:cNvPr id="0" name=""/>
        <dsp:cNvSpPr/>
      </dsp:nvSpPr>
      <dsp:spPr>
        <a:xfrm rot="10800000">
          <a:off x="240178" y="2934066"/>
          <a:ext cx="10355964" cy="6558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208" tIns="60960" rIns="113792" bIns="60960" numCol="1" spcCol="1270" anchor="ctr" anchorCtr="0">
          <a:noAutofit/>
        </a:bodyPr>
        <a:lstStyle/>
        <a:p>
          <a:pPr marL="0" lvl="0" indent="45085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 10-11 классах проведение образовательных сессий и профессиональных проб </a:t>
          </a:r>
        </a:p>
      </dsp:txBody>
      <dsp:txXfrm rot="10800000">
        <a:off x="404138" y="2934066"/>
        <a:ext cx="10192004" cy="655840"/>
      </dsp:txXfrm>
    </dsp:sp>
    <dsp:sp modelId="{83106F94-93BE-4B27-9837-D4F0BEDF4EE4}">
      <dsp:nvSpPr>
        <dsp:cNvPr id="0" name=""/>
        <dsp:cNvSpPr/>
      </dsp:nvSpPr>
      <dsp:spPr>
        <a:xfrm>
          <a:off x="156849" y="2924812"/>
          <a:ext cx="655840" cy="6558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90747-4BF9-40A3-B5BA-D4D6EA4FA83D}">
      <dsp:nvSpPr>
        <dsp:cNvPr id="0" name=""/>
        <dsp:cNvSpPr/>
      </dsp:nvSpPr>
      <dsp:spPr>
        <a:xfrm rot="10800000">
          <a:off x="226054" y="3785680"/>
          <a:ext cx="10384212" cy="6558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208" tIns="60960" rIns="113792" bIns="60960" numCol="1" spcCol="1270" anchor="ctr" anchorCtr="0">
          <a:noAutofit/>
        </a:bodyPr>
        <a:lstStyle/>
        <a:p>
          <a:pPr marL="45085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Погружение обучающихся в научную деятельность по химии и биологии с привлечением специалистов и преподавателей вузов и СПО</a:t>
          </a:r>
        </a:p>
      </dsp:txBody>
      <dsp:txXfrm rot="10800000">
        <a:off x="390014" y="3785680"/>
        <a:ext cx="10220252" cy="655840"/>
      </dsp:txXfrm>
    </dsp:sp>
    <dsp:sp modelId="{E526EEF8-684B-495C-B719-E8C34D0B5E60}">
      <dsp:nvSpPr>
        <dsp:cNvPr id="0" name=""/>
        <dsp:cNvSpPr/>
      </dsp:nvSpPr>
      <dsp:spPr>
        <a:xfrm>
          <a:off x="129664" y="3794364"/>
          <a:ext cx="655840" cy="6558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D39B6-3CC6-495A-BF6B-11C6030D85CD}">
      <dsp:nvSpPr>
        <dsp:cNvPr id="0" name=""/>
        <dsp:cNvSpPr/>
      </dsp:nvSpPr>
      <dsp:spPr>
        <a:xfrm rot="10800000">
          <a:off x="240178" y="4637295"/>
          <a:ext cx="10355964" cy="6558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208" tIns="60960" rIns="113792" bIns="60960" numCol="1" spcCol="1270" anchor="ctr" anchorCtr="0">
          <a:noAutofit/>
        </a:bodyPr>
        <a:lstStyle/>
        <a:p>
          <a:pPr marL="45085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Подготовка обучающихся к поступлению на медицинские и естественно – научные специальности с привлечением специалистов ФГАОУ ВО «Российский государственный профессионально – педагогический университет» (филиал в г. Нижний Тагил) и ФМБА России</a:t>
          </a:r>
        </a:p>
      </dsp:txBody>
      <dsp:txXfrm rot="10800000">
        <a:off x="404138" y="4637295"/>
        <a:ext cx="10192004" cy="655840"/>
      </dsp:txXfrm>
    </dsp:sp>
    <dsp:sp modelId="{B4650D09-57A5-47F1-B9EF-69A33AAAAAFF}">
      <dsp:nvSpPr>
        <dsp:cNvPr id="0" name=""/>
        <dsp:cNvSpPr/>
      </dsp:nvSpPr>
      <dsp:spPr>
        <a:xfrm>
          <a:off x="116069" y="4637878"/>
          <a:ext cx="655840" cy="6558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B35B8-97A6-479D-9C7A-F33CA88B28DB}">
      <dsp:nvSpPr>
        <dsp:cNvPr id="0" name=""/>
        <dsp:cNvSpPr/>
      </dsp:nvSpPr>
      <dsp:spPr>
        <a:xfrm>
          <a:off x="0" y="0"/>
          <a:ext cx="5710181" cy="1135117"/>
        </a:xfrm>
        <a:prstGeom prst="roundRect">
          <a:avLst>
            <a:gd name="adj" fmla="val 10000"/>
          </a:avLst>
        </a:prstGeom>
        <a:solidFill>
          <a:srgbClr val="800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ранняя профориентация </a:t>
          </a:r>
          <a:endParaRPr lang="ru-RU" sz="2800" dirty="0">
            <a:solidFill>
              <a:schemeClr val="bg1"/>
            </a:solidFill>
          </a:endParaRPr>
        </a:p>
      </dsp:txBody>
      <dsp:txXfrm>
        <a:off x="33246" y="33246"/>
        <a:ext cx="4485302" cy="1068625"/>
      </dsp:txXfrm>
    </dsp:sp>
    <dsp:sp modelId="{70293918-EB47-4923-83D4-0E055D8E5F52}">
      <dsp:nvSpPr>
        <dsp:cNvPr id="0" name=""/>
        <dsp:cNvSpPr/>
      </dsp:nvSpPr>
      <dsp:spPr>
        <a:xfrm>
          <a:off x="503839" y="1324303"/>
          <a:ext cx="5710181" cy="1135117"/>
        </a:xfrm>
        <a:prstGeom prst="roundRect">
          <a:avLst>
            <a:gd name="adj" fmla="val 10000"/>
          </a:avLst>
        </a:prstGeom>
        <a:solidFill>
          <a:srgbClr val="800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предпрофильная</a:t>
          </a:r>
          <a:r>
            <a: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 подготовка </a:t>
          </a:r>
          <a:endParaRPr lang="ru-RU" sz="2800" dirty="0">
            <a:solidFill>
              <a:schemeClr val="bg1"/>
            </a:solidFill>
          </a:endParaRPr>
        </a:p>
      </dsp:txBody>
      <dsp:txXfrm>
        <a:off x="537085" y="1357549"/>
        <a:ext cx="4402024" cy="1068625"/>
      </dsp:txXfrm>
    </dsp:sp>
    <dsp:sp modelId="{8300A737-B495-4B40-881D-1DC909C5BCD4}">
      <dsp:nvSpPr>
        <dsp:cNvPr id="0" name=""/>
        <dsp:cNvSpPr/>
      </dsp:nvSpPr>
      <dsp:spPr>
        <a:xfrm>
          <a:off x="1007679" y="2648606"/>
          <a:ext cx="5710181" cy="1135117"/>
        </a:xfrm>
        <a:prstGeom prst="roundRect">
          <a:avLst>
            <a:gd name="adj" fmla="val 10000"/>
          </a:avLst>
        </a:prstGeom>
        <a:solidFill>
          <a:srgbClr val="8000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rPr>
            <a:t>профильная подготовка</a:t>
          </a:r>
          <a:endParaRPr lang="ru-RU" sz="2800" dirty="0">
            <a:solidFill>
              <a:schemeClr val="bg1"/>
            </a:solidFill>
          </a:endParaRPr>
        </a:p>
      </dsp:txBody>
      <dsp:txXfrm>
        <a:off x="1040925" y="2681852"/>
        <a:ext cx="4402024" cy="1068625"/>
      </dsp:txXfrm>
    </dsp:sp>
    <dsp:sp modelId="{10671BD1-9A69-4977-B3C6-55FCC5239FA9}">
      <dsp:nvSpPr>
        <dsp:cNvPr id="0" name=""/>
        <dsp:cNvSpPr/>
      </dsp:nvSpPr>
      <dsp:spPr>
        <a:xfrm>
          <a:off x="4972355" y="860797"/>
          <a:ext cx="737826" cy="737826"/>
        </a:xfrm>
        <a:prstGeom prst="downArrow">
          <a:avLst>
            <a:gd name="adj1" fmla="val 55000"/>
            <a:gd name="adj2" fmla="val 45000"/>
          </a:avLst>
        </a:prstGeom>
        <a:solidFill>
          <a:srgbClr val="FF99C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>
            <a:solidFill>
              <a:schemeClr val="bg1"/>
            </a:solidFill>
          </a:endParaRPr>
        </a:p>
      </dsp:txBody>
      <dsp:txXfrm>
        <a:off x="5138366" y="860797"/>
        <a:ext cx="405804" cy="555214"/>
      </dsp:txXfrm>
    </dsp:sp>
    <dsp:sp modelId="{83650FE7-3302-4975-98C2-802431B5B09C}">
      <dsp:nvSpPr>
        <dsp:cNvPr id="0" name=""/>
        <dsp:cNvSpPr/>
      </dsp:nvSpPr>
      <dsp:spPr>
        <a:xfrm>
          <a:off x="5476195" y="2177533"/>
          <a:ext cx="737826" cy="737826"/>
        </a:xfrm>
        <a:prstGeom prst="downArrow">
          <a:avLst>
            <a:gd name="adj1" fmla="val 55000"/>
            <a:gd name="adj2" fmla="val 45000"/>
          </a:avLst>
        </a:prstGeom>
        <a:solidFill>
          <a:srgbClr val="FF99CC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>
            <a:solidFill>
              <a:schemeClr val="bg1"/>
            </a:solidFill>
          </a:endParaRPr>
        </a:p>
      </dsp:txBody>
      <dsp:txXfrm>
        <a:off x="5642206" y="2177533"/>
        <a:ext cx="405804" cy="555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9D3E3-64F2-4C05-B674-964696979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9597DE-AFA4-497F-8F70-96ED9A6BE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13B21-408C-40AC-A7F1-DAE05A44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AED2-92D7-4068-9A35-E672A639D3B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147DAB-5964-4C93-AF8F-AF2053E0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557AF0-D7BD-46C3-82E3-464F7EFD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791C-659C-4136-AEAD-FD7096CC6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2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D4D77-C2DD-4056-B4B6-07A065F0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20374D-F08F-4235-9D42-3DB3D962C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06952-F7E8-4B51-A256-578DDCC5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AED2-92D7-4068-9A35-E672A639D3B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DFA3A-E178-40AF-9917-14D5EC02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E9352-DC44-434C-B721-697F0310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791C-659C-4136-AEAD-FD7096CC6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5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C61E95-CB7C-4C47-A61C-E4EA4A294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B5A34B-DB93-4C80-A88A-1C7A1ED37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A9F74-4EC9-41EB-B79F-A09B145F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AED2-92D7-4068-9A35-E672A639D3B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3422A7-6DC5-46C1-B128-FE2B27369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061ADB-A6B4-41AF-A298-D4F34375E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791C-659C-4136-AEAD-FD7096CC6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66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19549-E2B4-4714-AA86-9EBCF791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AF9970-D53C-423F-BF4E-C217C1760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EE137C-F4CB-46D0-8EBC-DCF3C012A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AED2-92D7-4068-9A35-E672A639D3B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80546B-F2E2-4856-8D31-033DB607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B1605F-FABE-450C-ADCF-03907D18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791C-659C-4136-AEAD-FD7096CC6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79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2C07B-C8BE-4495-A23A-72AF93166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8FE197-D85D-4C79-A4C7-68593C7A1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7D3B7-DF98-470E-A7EB-477782B0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AED2-92D7-4068-9A35-E672A639D3B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AC0147-5E68-44B9-A527-6FCA1E2F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7AC2DD-AAE5-4FA0-8169-2BE1D8AE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791C-659C-4136-AEAD-FD7096CC6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05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3EDF2-ABD7-4AA0-A909-088B1CC2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97E4C-9EC0-4BDF-B3AA-F37703EB3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B2D46-E277-4087-859D-0C7725C1A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EA2502-BC91-4CC6-84EE-D0647070B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AED2-92D7-4068-9A35-E672A639D3B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D6AFF-B8E3-4EBC-9BED-38D357E9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F40100-266A-47B1-B1A3-586E9F81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791C-659C-4136-AEAD-FD7096CC6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9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10727-C20E-4C05-BA22-DF531CF2D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325211-A431-44C7-9409-07BE79A4C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B7BA67-C86D-4D2C-86DC-B27ADEC6E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6C715A-CC35-4FAE-A335-A029EB096C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D734CC-CB1F-4FBC-9611-0D7ADED24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A20A6D-B4A5-4119-8C1A-20D2FCFB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AED2-92D7-4068-9A35-E672A639D3B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D88C66-DCAA-465F-87B8-6FB43A26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4D2ED6-30DF-4C6A-AD15-C56732B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791C-659C-4136-AEAD-FD7096CC6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A229F-D326-477F-8418-FA515A54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D54D7E-EE33-432B-8A41-B630B73E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AED2-92D7-4068-9A35-E672A639D3B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28BB48-65DB-4C98-9C1C-7759E81B6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1F086A-FB9D-426A-A592-F4143DAA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791C-659C-4136-AEAD-FD7096CC6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9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9865B4-0B6F-4793-BD26-C583803B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AED2-92D7-4068-9A35-E672A639D3B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3A95C6-4954-4A03-B1E5-BB81360F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DD5515-A7DA-40B2-B27A-574D4DB4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791C-659C-4136-AEAD-FD7096CC6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9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4B9BD-6B02-4DD0-8459-EA3CDE72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96811D-709B-42AA-A479-02F5ED252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DE7149-211D-4E51-8EC9-DC0E85738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255756-7F21-47A2-9B6D-08EC4263F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AED2-92D7-4068-9A35-E672A639D3B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3A2FC3-51D2-44BE-9571-5633AA21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1944A9-B398-4C99-A519-8CA2DE0D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791C-659C-4136-AEAD-FD7096CC6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7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129FE-148A-4B98-9D68-F67151D5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4795F3-221B-4668-B4FF-7188814E7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34F1FB-E80E-4BF6-B259-8BE199BB1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D96B32-0003-4D4A-B342-1444AEBC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AED2-92D7-4068-9A35-E672A639D3B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0F8279-8064-4AFC-A2F4-5FCA887B7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A963B3-EB1A-4CF9-BFE9-08F754906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D791C-659C-4136-AEAD-FD7096CC6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28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11F67-132D-4261-8ECD-EFAD95BF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73147E-780C-401D-9EEE-21C517EA7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5751C4-BEFF-4A5F-91EC-2E77367B3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CAED2-92D7-4068-9A35-E672A639D3BA}" type="datetimeFigureOut">
              <a:rPr lang="ru-RU" smtClean="0"/>
              <a:pPr/>
              <a:t>30.04.2022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56B3C-9663-4B63-AF73-1DDBF0B6C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1A921-2F25-40B5-BB34-B334A8101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D791C-659C-4136-AEAD-FD7096CC6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6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692361_117-p-fon-s-ramkoi-dlya-slaida-1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61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1232D-6C9E-4C1F-BF8F-C129C6623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2344" y="1608500"/>
            <a:ext cx="9144000" cy="2387600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Научный дайвинг</a:t>
            </a:r>
          </a:p>
        </p:txBody>
      </p:sp>
      <p:pic>
        <p:nvPicPr>
          <p:cNvPr id="5" name="Рисунок 4" descr="эмблем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95412" y="318378"/>
            <a:ext cx="1969062" cy="192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3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692361_117-p-fon-s-ramkoi-dlya-slaida-1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361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13A35-969B-4C02-89D3-DBF1307DA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6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Траектория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777923" y="1282891"/>
          <a:ext cx="10836322" cy="5295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3716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692361_117-p-fon-s-ramkoi-dlya-slaida-1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8129"/>
            <a:ext cx="12192000" cy="69361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43460-1C28-42A3-93E7-2602BD09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Барьеры и проблема</a:t>
            </a:r>
            <a:br>
              <a:rPr lang="ru-RU" sz="6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b="1" dirty="0">
              <a:solidFill>
                <a:srgbClr val="80008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0622" y="1797271"/>
            <a:ext cx="2049517" cy="1481958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Проектные барьеры</a:t>
            </a:r>
          </a:p>
        </p:txBody>
      </p:sp>
      <p:sp>
        <p:nvSpPr>
          <p:cNvPr id="8" name="Овал 7"/>
          <p:cNvSpPr/>
          <p:nvPr/>
        </p:nvSpPr>
        <p:spPr>
          <a:xfrm>
            <a:off x="3452647" y="1813035"/>
            <a:ext cx="2144111" cy="1481959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Нормативно-правовые барьеры</a:t>
            </a:r>
          </a:p>
        </p:txBody>
      </p:sp>
      <p:sp>
        <p:nvSpPr>
          <p:cNvPr id="9" name="Овал 8"/>
          <p:cNvSpPr/>
          <p:nvPr/>
        </p:nvSpPr>
        <p:spPr>
          <a:xfrm>
            <a:off x="6400801" y="1781505"/>
            <a:ext cx="2727434" cy="1545020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Психологические барьеры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736428" y="4004440"/>
            <a:ext cx="2159876" cy="1418897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Финансовые барьеры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835572" y="4035973"/>
            <a:ext cx="2096815" cy="1340069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Технические барьеры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6589986" y="3436883"/>
            <a:ext cx="4903077" cy="3090041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Проблемная зона, которая связана с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необходимость  апробации и внедрения эффективной модели организации образовательного процесса в рамках сетевого взаимодействия с целью формирования у обучающихся навыков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XXI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века через </a:t>
            </a:r>
            <a:r>
              <a:rPr lang="ru-RU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предпрофильное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обучение и </a:t>
            </a:r>
            <a:r>
              <a:rPr lang="ru-RU" sz="1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профилизацию</a:t>
            </a:r>
            <a:endParaRPr lang="ru-RU" sz="1600" dirty="0"/>
          </a:p>
        </p:txBody>
      </p:sp>
      <p:sp>
        <p:nvSpPr>
          <p:cNvPr id="14" name="Крест 13"/>
          <p:cNvSpPr/>
          <p:nvPr/>
        </p:nvSpPr>
        <p:spPr>
          <a:xfrm>
            <a:off x="2806262" y="2317531"/>
            <a:ext cx="551793" cy="425670"/>
          </a:xfrm>
          <a:prstGeom prst="plus">
            <a:avLst>
              <a:gd name="adj" fmla="val 38889"/>
            </a:avLst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рест 14"/>
          <p:cNvSpPr/>
          <p:nvPr/>
        </p:nvSpPr>
        <p:spPr>
          <a:xfrm>
            <a:off x="5722887" y="2333297"/>
            <a:ext cx="551793" cy="425670"/>
          </a:xfrm>
          <a:prstGeom prst="plus">
            <a:avLst>
              <a:gd name="adj" fmla="val 38889"/>
            </a:avLst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рест 15"/>
          <p:cNvSpPr/>
          <p:nvPr/>
        </p:nvSpPr>
        <p:spPr>
          <a:xfrm>
            <a:off x="9270125" y="2364828"/>
            <a:ext cx="551793" cy="425670"/>
          </a:xfrm>
          <a:prstGeom prst="plus">
            <a:avLst>
              <a:gd name="adj" fmla="val 38889"/>
            </a:avLst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рест 16"/>
          <p:cNvSpPr/>
          <p:nvPr/>
        </p:nvSpPr>
        <p:spPr>
          <a:xfrm>
            <a:off x="3105808" y="4524704"/>
            <a:ext cx="551793" cy="425670"/>
          </a:xfrm>
          <a:prstGeom prst="plus">
            <a:avLst>
              <a:gd name="adj" fmla="val 38889"/>
            </a:avLst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975131" y="4288221"/>
            <a:ext cx="472966" cy="189186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990896" y="4635063"/>
            <a:ext cx="472966" cy="189186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41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692361_117-p-fon-s-ramkoi-dlya-slaida-1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361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39290-C67E-4C84-9C1F-D78A7D3CA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Промежуточные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2B60D5-F170-48FF-8057-4935541EA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spcAft>
                <a:spcPts val="800"/>
              </a:spcAft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программы учебных курсов, курсов внеурочной деятельности, дополнительные общеобразовательные общеразвивающие программы;</a:t>
            </a:r>
          </a:p>
          <a:p>
            <a:pPr lvl="0" algn="just"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 план мероприятий по формированию у обучающихся функциональной грамотности;</a:t>
            </a:r>
          </a:p>
          <a:p>
            <a:pPr lvl="0" algn="just"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обеспечена курсовая подготовка учителей - предметников по вопросам формирования функциональной грамотности обучающихся.</a:t>
            </a:r>
          </a:p>
          <a:p>
            <a:endParaRPr lang="ru-RU" sz="2400" dirty="0"/>
          </a:p>
        </p:txBody>
      </p:sp>
      <p:pic>
        <p:nvPicPr>
          <p:cNvPr id="5" name="Рисунок 4" descr="679940-152442004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725" y="4319752"/>
            <a:ext cx="2365338" cy="227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85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692361_117-p-fon-s-ramkoi-dlya-slaida-1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361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6CB0D-29CB-425D-A14D-3C512BCAB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2599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Требуют дальнейшей проработки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6D93C9-2B17-4D07-898F-DA091DEB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3377"/>
            <a:ext cx="10686393" cy="3550416"/>
          </a:xfrm>
        </p:spPr>
        <p:txBody>
          <a:bodyPr>
            <a:normAutofit fontScale="92500"/>
          </a:bodyPr>
          <a:lstStyle/>
          <a:p>
            <a:pPr algn="just">
              <a:spcAft>
                <a:spcPts val="800"/>
              </a:spcAft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квалификации педагогов по вопросам реализации  образовательных программ в сетевой форме, реализации проектной и исследовательской деятельности, в том числе по вопросам развития у обучающихся навыков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XXI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века через экспериментально – исследовательскую деятельность. </a:t>
            </a:r>
          </a:p>
          <a:p>
            <a:pPr algn="just"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Осмысленный выбор обучающимися естественно – научного направления на уровне среднего общего образования.</a:t>
            </a:r>
          </a:p>
          <a:p>
            <a:pPr algn="just"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Информационно-просветительская работа по формированию представлений участников образовательных отношений о значимости и возможностях естественно – научного направления в дальнейшем самоопределении обучающихся. </a:t>
            </a:r>
          </a:p>
        </p:txBody>
      </p:sp>
      <p:pic>
        <p:nvPicPr>
          <p:cNvPr id="5" name="Рисунок 4" descr="210-20211129_1813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0745" y="4581829"/>
            <a:ext cx="1747591" cy="2071219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6F6D93C9-2B17-4D07-898F-DA091DEB5B02}"/>
              </a:ext>
            </a:extLst>
          </p:cNvPr>
          <p:cNvSpPr txBox="1">
            <a:spLocks/>
          </p:cNvSpPr>
          <p:nvPr/>
        </p:nvSpPr>
        <p:spPr>
          <a:xfrm>
            <a:off x="838198" y="4789543"/>
            <a:ext cx="8873360" cy="17846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0008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Вовлечение родителей в работу по формированию функциональной грамотности участников образовательных отношений, поддержки исследовательской деятельности обучающихся.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0008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Создание условий по привлечению внешних интеллектуальных и индустриальных партнеров, заинтересованных в поддержке учебных проектов.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740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692361_117-p-fon-s-ramkoi-dlya-slaida-1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361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15CC6-3CDC-48E1-8958-D08940CC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965" y="3020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Итоговый контекст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4869F0-FA5E-4F9D-8829-7AB34562D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310" y="1762563"/>
            <a:ext cx="10515600" cy="71262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Удовлетворение образовательных запросов обучающихся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54869F0-FA5E-4F9D-8829-7AB34562D312}"/>
              </a:ext>
            </a:extLst>
          </p:cNvPr>
          <p:cNvSpPr txBox="1">
            <a:spLocks/>
          </p:cNvSpPr>
          <p:nvPr/>
        </p:nvSpPr>
        <p:spPr>
          <a:xfrm>
            <a:off x="-4663966" y="2424715"/>
            <a:ext cx="5263056" cy="1595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286469" y="2554014"/>
          <a:ext cx="6717861" cy="3783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851336" y="2396359"/>
            <a:ext cx="2617078" cy="3957145"/>
          </a:xfrm>
          <a:prstGeom prst="round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Выстраивание логичной линии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17075784_s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701" t="11773" r="39747" b="4154"/>
          <a:stretch>
            <a:fillRect/>
          </a:stretch>
        </p:blipFill>
        <p:spPr>
          <a:xfrm>
            <a:off x="2664372" y="4346224"/>
            <a:ext cx="1923394" cy="23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9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692361_117-p-fon-s-ramkoi-dlya-slaida-1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61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200FC-C833-4903-856E-A6AC57FE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Сведения об авторе (авторском коллективе) материалов, включенных во вторую часть кейса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A7F09-2A79-4784-A3D7-8014B220D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2257" y="2253888"/>
            <a:ext cx="9086127" cy="3892269"/>
          </a:xfrm>
        </p:spPr>
        <p:txBody>
          <a:bodyPr>
            <a:noAutofit/>
          </a:bodyPr>
          <a:lstStyle/>
          <a:p>
            <a:pPr>
              <a:buClr>
                <a:srgbClr val="800080"/>
              </a:buClr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Бармин Александр Владимирович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директор</a:t>
            </a:r>
          </a:p>
          <a:p>
            <a:pPr>
              <a:buClr>
                <a:srgbClr val="800080"/>
              </a:buClr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rgbClr val="800080"/>
              </a:buClr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Щербакова Ирина Владимировна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заместитель директора по УВР</a:t>
            </a:r>
          </a:p>
          <a:p>
            <a:pPr>
              <a:buClr>
                <a:srgbClr val="800080"/>
              </a:buClr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Максимова Ольга Николаевна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заместитель директора по УВР</a:t>
            </a:r>
          </a:p>
          <a:p>
            <a:pPr>
              <a:buClr>
                <a:srgbClr val="800080"/>
              </a:buClr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Останина Ирина Владимировна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заместитель директора по ВР</a:t>
            </a:r>
            <a:endParaRPr lang="ru-RU" dirty="0"/>
          </a:p>
        </p:txBody>
      </p:sp>
      <p:pic>
        <p:nvPicPr>
          <p:cNvPr id="5" name="Рисунок 4" descr="scale_120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805" r="17903"/>
          <a:stretch>
            <a:fillRect/>
          </a:stretch>
        </p:blipFill>
        <p:spPr>
          <a:xfrm>
            <a:off x="625034" y="3158924"/>
            <a:ext cx="2164466" cy="326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9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692361_117-p-fon-s-ramkoi-dlya-slaida-1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61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47748B-CE51-471C-847B-CF292D9A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Идея проекта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36610" y="1408361"/>
          <a:ext cx="10857053" cy="544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d-d-характер-характер-d-че-овек-d-персона-d-ю-и-и-ея-59976571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9980" y="31155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69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692361_117-p-fon-s-ramkoi-dlya-slaida-1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361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A69BC4-3214-44FB-89CF-2356F968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4" y="2609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Стартовый контекст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833377" y="358816"/>
          <a:ext cx="10602410" cy="5752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вал 6"/>
          <p:cNvSpPr/>
          <p:nvPr/>
        </p:nvSpPr>
        <p:spPr>
          <a:xfrm>
            <a:off x="7349929" y="3541856"/>
            <a:ext cx="117193" cy="104171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40279" y="4249856"/>
            <a:ext cx="117193" cy="104171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01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692361_117-p-fon-s-ramkoi-dlya-slaida-1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361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2733A-1673-4D45-94E3-2AADAACF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Целевые установки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2B8F82-5EBE-4254-8CA0-2DFA29D5B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 -  развитие критического мышления обучающихся, формирование навыков исследования и моделирования, мотивации к осознанному выбору естественно – научных специальностей в соответствии с индивидуальными возможностями обучающихся. </a:t>
            </a:r>
          </a:p>
          <a:p>
            <a:endParaRPr lang="ru-RU" dirty="0"/>
          </a:p>
        </p:txBody>
      </p:sp>
      <p:pic>
        <p:nvPicPr>
          <p:cNvPr id="6" name="Рисунок 5" descr="че-овек-d-и-я-вверх-я-наце-ивания-на-естнице-успеха-3318010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108" y="3206187"/>
            <a:ext cx="4649166" cy="334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0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692361_117-p-fon-s-ramkoi-dlya-slaida-1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361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2FAC7-790E-4F36-9D53-D07FD9451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50" y="2841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838DB4-EB9A-4E88-AF68-0B9D23EB5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924" y="1365813"/>
            <a:ext cx="8213203" cy="51391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ученика: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развивать компетенции «4К»: креативность, критическое мышление, коммуникация, кооперация;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освоить современный инструментарий деятельности по самооценке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взаимоценке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освоить новые форматы обучения; </a:t>
            </a:r>
          </a:p>
          <a:p>
            <a:pPr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освоить опыт решения проблем, привлечения и выбора уровня освоения предметного содержания; </a:t>
            </a:r>
          </a:p>
          <a:p>
            <a:pPr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исследовать суть природных явлений;</a:t>
            </a:r>
          </a:p>
          <a:p>
            <a:pPr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научные опыты;</a:t>
            </a:r>
          </a:p>
          <a:p>
            <a:pPr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принять участие в научном и творческом диалоге с действующими учеными и специалистами производств и медицинских учреждений;</a:t>
            </a:r>
          </a:p>
          <a:p>
            <a:pPr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проработать реально существующие научные проблемы, чтобы через практику получить новые знания;</a:t>
            </a:r>
          </a:p>
          <a:p>
            <a:pPr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компетенцию ответственного выбора при определении профильной направленности дальнейшего обучения.</a:t>
            </a:r>
          </a:p>
          <a:p>
            <a:endParaRPr lang="ru-RU" dirty="0"/>
          </a:p>
        </p:txBody>
      </p:sp>
      <p:pic>
        <p:nvPicPr>
          <p:cNvPr id="5" name="Рисунок 4" descr="1 (1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06" r="19335"/>
          <a:stretch>
            <a:fillRect/>
          </a:stretch>
        </p:blipFill>
        <p:spPr>
          <a:xfrm>
            <a:off x="8773609" y="3728012"/>
            <a:ext cx="2870521" cy="278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5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692361_117-p-fon-s-ramkoi-dlya-slaida-1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361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D6E03-6C1D-4D16-8526-2AD262B6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4" y="2493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0B0437-FADF-41A5-A192-2124CA3EC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25" y="164043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учителя:</a:t>
            </a:r>
          </a:p>
          <a:p>
            <a:pPr algn="just"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совершенствовать методическую компетентность в области современных образовательных технологий и формирования функциональной грамотности обучающихся;</a:t>
            </a:r>
          </a:p>
          <a:p>
            <a:pPr algn="just"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универсальные модули рабочих программ учебных предметов и курсов, рабочих программ дополнительного образования естественно – научного направления;</a:t>
            </a:r>
          </a:p>
          <a:p>
            <a:pPr algn="just"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новый вид занятий, заданий, направленных на формирование и оценку функциональной грамотности;</a:t>
            </a:r>
          </a:p>
          <a:p>
            <a:pPr algn="just"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методическую компетентность в рамках сетевых форм реализации образовательных программ.</a:t>
            </a:r>
          </a:p>
          <a:p>
            <a:endParaRPr lang="ru-RU" dirty="0"/>
          </a:p>
        </p:txBody>
      </p:sp>
      <p:pic>
        <p:nvPicPr>
          <p:cNvPr id="5" name="Рисунок 4" descr="1613545908_16-p-belii-chelovechek-dlya-prezentatsii-prozra-1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0870" y="4132162"/>
            <a:ext cx="2424896" cy="242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9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692361_117-p-fon-s-ramkoi-dlya-slaida-1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61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1DF51-DDC2-413F-8D58-46D6D66C8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Задачи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FCF4B2-FC36-4E8E-9E58-BDA0638B9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9630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школы:</a:t>
            </a:r>
          </a:p>
          <a:p>
            <a:pPr marL="0" indent="0" algn="just">
              <a:buClr>
                <a:srgbClr val="800080"/>
              </a:buClr>
              <a:buFont typeface="Wingdings" pitchFamily="2" charset="2"/>
              <a:buChar char="ü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и продвигать универсальную модель предпрофильного обучения 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профилизации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рамках сетевого взаимодействия.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7-20211129_18124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1648" r="26286"/>
          <a:stretch>
            <a:fillRect/>
          </a:stretch>
        </p:blipFill>
        <p:spPr>
          <a:xfrm>
            <a:off x="5636871" y="2619360"/>
            <a:ext cx="3576577" cy="400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8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4692361_117-p-fon-s-ramkoi-dlya-slaida-1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61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95AC89-1275-4107-B142-20C9A163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Предметное 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AB3E3-1116-4DAC-AA36-D93B7EF5E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41261"/>
          </a:xfrm>
        </p:spPr>
        <p:txBody>
          <a:bodyPr/>
          <a:lstStyle/>
          <a:p>
            <a:pPr marL="0" indent="266700">
              <a:buNone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рамках данного образовательного проекта предполагается ведение образовательной и научно-исследовательской деятельности на стыке наук (математики, биологии и химии): «Химические явления и опыты», «Естественно-научная грамотность», «Ядерная безопасность», «Биология в твоей будущей профессии», «Биофизика»,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Нанонаука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</p:txBody>
      </p:sp>
      <p:pic>
        <p:nvPicPr>
          <p:cNvPr id="5" name="Рисунок 4" descr="d-ю-и-че-овек-персона-с-схематической-структурой-атома-3004819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4324" y="3131841"/>
            <a:ext cx="3715474" cy="349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66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766</Words>
  <Application>Microsoft Office PowerPoint</Application>
  <PresentationFormat>Широкоэкранный</PresentationFormat>
  <Paragraphs>71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Научный дайвинг</vt:lpstr>
      <vt:lpstr>Сведения об авторе (авторском коллективе) материалов, включенных во вторую часть кейса</vt:lpstr>
      <vt:lpstr>Идея проекта</vt:lpstr>
      <vt:lpstr>Стартовый контекст</vt:lpstr>
      <vt:lpstr>Целевые установки</vt:lpstr>
      <vt:lpstr>Задачи</vt:lpstr>
      <vt:lpstr>Задачи:</vt:lpstr>
      <vt:lpstr>Задачи </vt:lpstr>
      <vt:lpstr>Предметное содержание</vt:lpstr>
      <vt:lpstr>Траектория</vt:lpstr>
      <vt:lpstr>Барьеры и проблема </vt:lpstr>
      <vt:lpstr>Промежуточные результаты</vt:lpstr>
      <vt:lpstr>Требуют дальнейшей проработки</vt:lpstr>
      <vt:lpstr>Итоговый контекст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Химико – биологический дайвинг</dc:title>
  <dc:creator>Irina</dc:creator>
  <cp:lastModifiedBy>Irina</cp:lastModifiedBy>
  <cp:revision>26</cp:revision>
  <dcterms:created xsi:type="dcterms:W3CDTF">2022-04-28T16:08:05Z</dcterms:created>
  <dcterms:modified xsi:type="dcterms:W3CDTF">2022-04-30T01:46:17Z</dcterms:modified>
</cp:coreProperties>
</file>