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3" r:id="rId4"/>
    <p:sldId id="257" r:id="rId5"/>
    <p:sldId id="256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E22D-846F-421E-9D31-CA91F84620B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30FF-2CE0-4249-92B8-6A9A9F6B0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7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E22D-846F-421E-9D31-CA91F84620B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30FF-2CE0-4249-92B8-6A9A9F6B0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51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E22D-846F-421E-9D31-CA91F84620B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30FF-2CE0-4249-92B8-6A9A9F6B0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98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E22D-846F-421E-9D31-CA91F84620B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30FF-2CE0-4249-92B8-6A9A9F6B0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74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E22D-846F-421E-9D31-CA91F84620B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30FF-2CE0-4249-92B8-6A9A9F6B0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08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E22D-846F-421E-9D31-CA91F84620B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30FF-2CE0-4249-92B8-6A9A9F6B0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4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E22D-846F-421E-9D31-CA91F84620B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30FF-2CE0-4249-92B8-6A9A9F6B0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99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E22D-846F-421E-9D31-CA91F84620B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30FF-2CE0-4249-92B8-6A9A9F6B0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74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E22D-846F-421E-9D31-CA91F84620B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30FF-2CE0-4249-92B8-6A9A9F6B0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19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E22D-846F-421E-9D31-CA91F84620B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30FF-2CE0-4249-92B8-6A9A9F6B0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94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E22D-846F-421E-9D31-CA91F84620B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30FF-2CE0-4249-92B8-6A9A9F6B0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E22D-846F-421E-9D31-CA91F84620B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30FF-2CE0-4249-92B8-6A9A9F6B0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21"/>
            <a:ext cx="12204468" cy="6846179"/>
          </a:xfrm>
        </p:spPr>
      </p:pic>
    </p:spTree>
    <p:extLst>
      <p:ext uri="{BB962C8B-B14F-4D97-AF65-F5344CB8AC3E}">
        <p14:creationId xmlns:p14="http://schemas.microsoft.com/office/powerpoint/2010/main" val="105384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998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"/>
            <a:ext cx="12192002" cy="6858001"/>
          </a:xfrm>
        </p:spPr>
      </p:pic>
    </p:spTree>
    <p:extLst>
      <p:ext uri="{BB962C8B-B14F-4D97-AF65-F5344CB8AC3E}">
        <p14:creationId xmlns:p14="http://schemas.microsoft.com/office/powerpoint/2010/main" val="2873807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10847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5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22081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2" cy="6858001"/>
          </a:xfrm>
        </p:spPr>
      </p:pic>
    </p:spTree>
    <p:extLst>
      <p:ext uri="{BB962C8B-B14F-4D97-AF65-F5344CB8AC3E}">
        <p14:creationId xmlns:p14="http://schemas.microsoft.com/office/powerpoint/2010/main" val="38805756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expotory05</dc:creator>
  <cp:lastModifiedBy>expotory05</cp:lastModifiedBy>
  <cp:revision>3</cp:revision>
  <dcterms:created xsi:type="dcterms:W3CDTF">2021-02-25T21:52:43Z</dcterms:created>
  <dcterms:modified xsi:type="dcterms:W3CDTF">2021-02-25T22:09:01Z</dcterms:modified>
</cp:coreProperties>
</file>