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7YLrN+NHW4rloBJcU+ch2nzo5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25" y="0"/>
            <a:ext cx="121253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75" y="0"/>
            <a:ext cx="12074525" cy="681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7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64" y="0"/>
            <a:ext cx="121949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7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62717" cy="67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07" y="0"/>
            <a:ext cx="121413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2007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58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01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77701" cy="684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90399" cy="677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2021-02-26T14:05:59Z</dcterms:created>
  <dc:creator>Пользователь Windows</dc:creator>
</cp:coreProperties>
</file>