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58F48-B42A-486D-81E1-8D78905A8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312B71-CBDA-4E26-9C96-66FB21A1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9C2B3-5FCE-49B7-9CB8-9C5262B1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6396D-C4E1-4BD0-847F-44612D01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81E3B-A38A-46A9-988A-C9101CE1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9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4A27F-38E4-4E11-BC9A-5EC3F13B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A04142-03ED-4C9B-B8BA-87DD1559B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11049-B2DA-491C-8044-7FA49971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8329F-39F1-4F32-BDBA-0D0C210E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53BB3-689D-4073-805F-D0FA4938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2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408674-FE03-429D-B13B-79A4BAA44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F68D9E-52C5-4A12-8FEB-824E7D76D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9B0DC-8637-48B9-88C4-003A8BAA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8901F-A668-4B7F-BEF9-29ECDE77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99C033-05D7-47FC-A651-BBC556EF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2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6F972-4D9F-4E06-8053-E53F765D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F1852-8516-4DE4-B553-63725175D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6E31B-53B2-4490-B0CB-90E242DF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7665AB-D98D-4AEA-A85D-A2CDDFF0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F4921-3CC1-4DDA-B4D3-A2A7DAE9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8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94C8C-EA0B-458B-8F71-1AE5E3CF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BDC42F-2724-4F0C-A4B8-A8E127C49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7655C-9B65-4A0D-A110-3EA03E86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007DD-83DB-4E31-A5A0-FC2CEBE4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BB9BBC-1826-4353-A8D0-6DB40854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3C4CB-9DAA-462A-B014-B5C029D6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E8742-A241-4A41-802D-D6D3F784F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94FD65-8FE7-4D23-98B1-C3A515686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0CF805-10EB-4A74-A4B1-4BF210F6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F9989-83A1-41A8-BE9E-0483A28A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4F426A-B46E-4536-BFC5-C68D2B2B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71658-5C68-4C8B-8E08-191AC24C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7BB1B-9BAE-4A3B-ADDF-B2E9C6205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63E696-2181-4C14-86F3-C14470509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4A8B1E-BF30-452C-BD37-263E37689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FABF73-3EF0-4675-AFE3-7933648F2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05F62E-E57B-4A2B-8DC7-09D87869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AAA851-9F24-48B2-A39F-42B38A39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9986E4-7874-4323-9C6D-91E2667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7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CAA0C-7FC3-4B00-8BEE-5BBAA049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2EE8E9-2DDF-47C3-B4FD-0F7649A9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B78873-7692-4F86-8018-099C7EBD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8426A3-AEBA-4F85-A055-D22E0882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50ACA4-2E75-425A-ACF0-BBA9E2FB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03250B-429D-4E8C-909A-C14EA79A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ECA617-47D5-4D42-9224-14CB40F4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9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6574F-F92C-4E46-8F58-605647D0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4D4FD-AE6F-4172-8B69-E671E61C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2E0EA9-6DFA-4854-BB75-DF4DE31FF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045E0-5060-46A3-B4B2-B7C88A7E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BD60DC-B1A4-435B-A423-A661B727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8E26A-127C-473B-87C3-2D424595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6308A-3C44-445D-920A-00BACD53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E3124E-B0BA-4680-82D2-008F7FD75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CD673-6788-4F9F-AB1D-E007C727E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310E4-0884-4C25-A081-4819B3FB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3DCD7-A0FC-4FEA-90E1-A17CD89C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564763-D4EE-40F1-AEBC-B31CC008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7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C0CC6-49DE-4D8D-B1F2-8903C26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BB8B4-AC60-4C5A-9C5F-6B3A1D97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2A14C-922F-42D0-B6BF-ED667C485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E7F8-A52B-4AB5-9CEA-9F0776E97AA2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46FBC-699E-4E32-BF58-03A43C3B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CED39-AB99-4625-A4F0-39B6062F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7FA3-8F75-471A-9D5D-F544EBA4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6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7027F-C3CA-4232-9DF0-2F6F544DB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9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51CA38-DCA6-4367-B998-0F9F677E4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DD86DB-FA18-422D-97CE-3907C7AD4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1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8BAE3D-8383-406A-A9AE-A869F6BC0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AF39CE-CF24-4CFD-818A-82FB39F8F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6A4FF-2E48-4009-BD8A-69734370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5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00A253-CA94-4FC8-803A-930C059C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9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5778A-6875-4E4D-B471-D628E96B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6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DC39D-A180-40BE-AE7C-6576BB024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4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7102F-E990-43F5-A09E-36F79628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F1581B-59F3-4943-818A-E66664364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1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9AB9A-FE5F-4556-8ADC-38E3D26B1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4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Атоян Лиана Манвеловна</dc:creator>
  <cp:lastModifiedBy>Атоян Лиана Манвеловна</cp:lastModifiedBy>
  <cp:revision>1</cp:revision>
  <dcterms:created xsi:type="dcterms:W3CDTF">2022-04-30T05:41:33Z</dcterms:created>
  <dcterms:modified xsi:type="dcterms:W3CDTF">2022-04-30T05:44:15Z</dcterms:modified>
</cp:coreProperties>
</file>