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5862D-216E-4A04-92F1-412025749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1350EA-14FF-469B-8BE2-56303C8F3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55823-2F88-4860-94FB-DAC0D78E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3924A-A1F2-4E56-9A0D-5E524474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4943A1-49C4-4466-A735-87821FF0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3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C0AA9-9EB6-4816-BC0F-05A82D59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3E1555-523F-418F-9617-765E933FF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9541C-F9D7-46F8-9448-C298135E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6AED1-F7B0-4DD3-AA4B-B06151C6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1CBA3-C55F-4A4D-96FA-EA3213B5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0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8F5EEB-64FA-46E6-AB10-17AB87C5A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5CA46F-BE56-471B-B601-F6DD317BB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10C08-6C88-4132-AD41-C6E99372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B4C3B-D44B-4FD7-B41F-DC9E8DED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9EEB6-5292-4A62-861A-02A47D22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4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6FD1E-A4EF-424B-AF44-4A25232B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9C312-78AF-4CBC-BF86-A8625C057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8C727-2FD2-4032-9E99-1FC2D000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69F9D-CAC2-49B4-B360-3A38CEBD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8DCB16-94B1-4E48-BCEE-73BAF515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2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78903-9CDF-4646-94E6-08D9FD89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FDA1B-5D1A-4DE2-A355-71A352C69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EE0F3-F205-47A5-8D0E-DAB9BEE9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70DB2-97FD-4E37-85FF-BF9A9F71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C5159-FE57-47C8-9FE9-8EA06BB0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F55FE-D760-4FF2-8752-42DF619A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BB437-2B1B-4FD1-A19F-378C2031E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5BEAE-1C6D-4C45-8930-7FE23B8ED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D3FDFB-8FC9-4E0D-BA0A-FE40A491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F312F-EC9F-47DD-8EF8-AF5FE9BE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8E2754-EEA0-4096-AE00-B9445BB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5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58830-5281-49A4-B924-ADD5C926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D4A267-786B-41BC-B3CD-C4D3ACA1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D05A5-3EA3-4044-B22B-D67D5E7F1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183374-7BC8-4BE7-BD48-AA3E31481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7792FA-B34C-42BF-BD25-0E3409A34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355799-1135-4A64-9CAD-7C6E1BAD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7CD7CD-E084-4E94-8AC0-3BD8EB28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74AEB8-B20F-4539-8077-2D7123F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6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C880-8AD0-4683-8A82-1AEBF7D2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24EFE8-7071-4D8C-B5B7-ECCDEBBA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ECBE59-3F4F-4A9D-967E-9D17252B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93AE2C-DAD1-4054-AE39-B1032288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2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1E11F3-8EA5-4C5A-8EA5-F6C337DB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A17908-46BC-453F-B270-C275C534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4C5EDA-A836-4580-8E76-06BF72CB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9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927A4-52D0-40DD-BE76-9D40E7C9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DEFC2B-1F3A-4035-B738-FC024756A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A4299-3E5A-48BF-8696-FE0BDB709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AD4075-466D-4C63-AA87-E3A09C83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700E1-4236-430E-8B48-02D9592D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52E98-30BE-4513-B967-564CFFC8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E512F-B235-4C79-B96C-F50733E8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E9DC91-C208-4BCD-8922-41CF92CDF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AAC10E-D8A1-43F2-A893-AA8551241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3868D4-CC49-4029-85D9-208910E1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D0DA3C-43A9-40BB-B53D-33E18AAC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6122B-8D91-4138-909E-394DCBAF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6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1AAC3-685B-48BC-A0B6-DDF9526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B3F4FE-9FA0-4CF6-8F53-1E7DDD8B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372C7-5F02-48A1-9D25-302EB539E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8D12-1860-46C9-A5F3-A0EF330D7936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5E6C5-6399-4E92-A701-70E9297BC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14314-BF15-46B5-B6E1-05A220B60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DA17-5476-43B6-A039-831F6159D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34430-FFCA-4C07-8B9B-49FF1BB59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38F5DD-92B4-4706-B904-E7F89530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35EC6D-6A1C-4385-804C-228DE443B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7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50F90-01F1-4665-B355-560AB5BCF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B2D2D-744B-441D-93A4-4DA9CF34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1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75AED-7646-49D0-98A3-8E389943D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24C565-88EB-4A2A-947B-CD69A215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F64A18-F0DC-485D-8794-925B72BF9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0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7512C4-65E8-480D-AFCB-7788917D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2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30C977-B59F-4471-A61A-E8AA6039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1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533740-53B0-4473-870B-7B3D2A92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82D467-DEA1-4401-9597-557A4FDE7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EF603F-EA48-46B9-A708-4B0A61045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4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022745-D61C-49AF-9B6B-872E0409C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C05B8-54A4-487E-958D-0166B879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7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19C52A-E3DE-4909-94A2-09F724E30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02F7E-CE99-4179-BEDC-841FEBFC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8BE56B-9E25-406A-80E0-697130444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25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Атоян Лиана Манвеловна</dc:creator>
  <cp:lastModifiedBy>Атоян Лиана Манвеловна</cp:lastModifiedBy>
  <cp:revision>3</cp:revision>
  <dcterms:created xsi:type="dcterms:W3CDTF">2022-04-28T04:36:12Z</dcterms:created>
  <dcterms:modified xsi:type="dcterms:W3CDTF">2022-04-30T03:41:40Z</dcterms:modified>
</cp:coreProperties>
</file>