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1" roundtripDataSignature="AMtx7mjw0dvvKI2vHXxuvEm+GQRQX/8V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Google Shape;26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2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2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190" y="673988"/>
            <a:ext cx="9004806" cy="470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64704"/>
            <a:ext cx="8964488" cy="4795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3" y="764704"/>
            <a:ext cx="9004791" cy="4536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47" y="764704"/>
            <a:ext cx="8892480" cy="4605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68" y="764704"/>
            <a:ext cx="9027876" cy="5004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41" y="764704"/>
            <a:ext cx="9084142" cy="4879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754" y="692696"/>
            <a:ext cx="9060031" cy="4884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1196752"/>
            <a:ext cx="8740408" cy="4561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98" y="692696"/>
            <a:ext cx="9045123" cy="4821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887" y="476672"/>
            <a:ext cx="7896225" cy="562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196752"/>
            <a:ext cx="8741356" cy="4174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49" y="980728"/>
            <a:ext cx="9117051" cy="4610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16" name="Google Shape;11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268760"/>
            <a:ext cx="8686675" cy="3807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563" y="620688"/>
            <a:ext cx="8944437" cy="5008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1196752"/>
            <a:ext cx="8820472" cy="3976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2021-02-27T04:02:38Z</dcterms:created>
  <dc:creator>dir</dc:creator>
</cp:coreProperties>
</file>