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4" r:id="rId3"/>
    <p:sldId id="270" r:id="rId4"/>
    <p:sldId id="257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7" r:id="rId14"/>
    <p:sldId id="280" r:id="rId15"/>
    <p:sldId id="278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D0DB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0CF4B-7040-404D-9B67-ACF9C718565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E094EA-E2D8-447E-A80E-0EB345C6B5C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Сформирована примерная образовательная программа ЦРК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DE747-DF8E-4636-B5DE-69992ABE07CD}" type="parTrans" cxnId="{512B1573-64D7-446D-A8D0-0979CB033799}">
      <dgm:prSet/>
      <dgm:spPr/>
      <dgm:t>
        <a:bodyPr/>
        <a:lstStyle/>
        <a:p>
          <a:endParaRPr lang="ru-RU"/>
        </a:p>
      </dgm:t>
    </dgm:pt>
    <dgm:pt modelId="{44515B32-3B88-42BC-A4C7-CDA860865600}" type="sibTrans" cxnId="{512B1573-64D7-446D-A8D0-0979CB033799}">
      <dgm:prSet/>
      <dgm:spPr/>
      <dgm:t>
        <a:bodyPr/>
        <a:lstStyle/>
        <a:p>
          <a:endParaRPr lang="ru-RU"/>
        </a:p>
      </dgm:t>
    </dgm:pt>
    <dgm:pt modelId="{4F7AA3B3-8D68-428D-A3F4-ACA6A6D90FB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рекомендации по мероприятиям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CA33F4-DBA6-4DD6-B6B4-86D33AC05162}" type="parTrans" cxnId="{B8CF37AF-B1B5-4F9A-88CA-E09E82D6575D}">
      <dgm:prSet/>
      <dgm:spPr/>
      <dgm:t>
        <a:bodyPr/>
        <a:lstStyle/>
        <a:p>
          <a:endParaRPr lang="ru-RU"/>
        </a:p>
      </dgm:t>
    </dgm:pt>
    <dgm:pt modelId="{95073517-B3E8-4436-8C01-F2F3DE9A5C77}" type="sibTrans" cxnId="{B8CF37AF-B1B5-4F9A-88CA-E09E82D6575D}">
      <dgm:prSet/>
      <dgm:spPr/>
      <dgm:t>
        <a:bodyPr/>
        <a:lstStyle/>
        <a:p>
          <a:endParaRPr lang="ru-RU"/>
        </a:p>
      </dgm:t>
    </dgm:pt>
    <dgm:pt modelId="{82B03238-07CC-454F-8604-34C3985E179C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Свод нормативно-правовых документов  обеспечения организации центра развития компетенций, образовательной сети и ретрансляции лучшего опыта ЦРК «Навигатор К».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8923E8-78D8-4D35-9E54-8831F9F6BA97}" type="parTrans" cxnId="{F6A24228-2EEF-4170-B478-60AC36FAA563}">
      <dgm:prSet/>
      <dgm:spPr/>
      <dgm:t>
        <a:bodyPr/>
        <a:lstStyle/>
        <a:p>
          <a:endParaRPr lang="ru-RU"/>
        </a:p>
      </dgm:t>
    </dgm:pt>
    <dgm:pt modelId="{5C8FE459-A65B-4FF3-8B7C-D37CB02B7579}" type="sibTrans" cxnId="{F6A24228-2EEF-4170-B478-60AC36FAA563}">
      <dgm:prSet/>
      <dgm:spPr/>
      <dgm:t>
        <a:bodyPr/>
        <a:lstStyle/>
        <a:p>
          <a:endParaRPr lang="ru-RU"/>
        </a:p>
      </dgm:t>
    </dgm:pt>
    <dgm:pt modelId="{8F78AD49-DFB5-4D76-86AF-C9E87B1E4D61}">
      <dgm:prSet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Дорожная карта наставничества аспирантов, преподавателей, магистрантов, народных мастеров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96725D-DFFD-4EB0-B9E7-2EB867FBBA46}" type="parTrans" cxnId="{D0478A5E-7051-4646-96AB-D559D4560053}">
      <dgm:prSet/>
      <dgm:spPr/>
      <dgm:t>
        <a:bodyPr/>
        <a:lstStyle/>
        <a:p>
          <a:endParaRPr lang="ru-RU"/>
        </a:p>
      </dgm:t>
    </dgm:pt>
    <dgm:pt modelId="{BC5EBF73-B499-4EF6-8B25-636D4030C6D2}" type="sibTrans" cxnId="{D0478A5E-7051-4646-96AB-D559D4560053}">
      <dgm:prSet/>
      <dgm:spPr/>
      <dgm:t>
        <a:bodyPr/>
        <a:lstStyle/>
        <a:p>
          <a:endParaRPr lang="ru-RU"/>
        </a:p>
      </dgm:t>
    </dgm:pt>
    <dgm:pt modelId="{A83D5292-042E-45FC-B760-4266D404F04F}" type="pres">
      <dgm:prSet presAssocID="{DD60CF4B-7040-404D-9B67-ACF9C718565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9068F1-34A9-4F0A-92E9-F552BF55BE96}" type="pres">
      <dgm:prSet presAssocID="{82B03238-07CC-454F-8604-34C3985E179C}" presName="composite" presStyleCnt="0"/>
      <dgm:spPr/>
    </dgm:pt>
    <dgm:pt modelId="{98E20596-E227-4CF1-B70D-1D94928DD8F8}" type="pres">
      <dgm:prSet presAssocID="{82B03238-07CC-454F-8604-34C3985E179C}" presName="imgShp" presStyleLbl="fgImgPlace1" presStyleIdx="0" presStyleCnt="4" custScaleX="71886" custScaleY="6290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</dgm:spPr>
    </dgm:pt>
    <dgm:pt modelId="{3953733B-62B2-4077-8735-041A1D535269}" type="pres">
      <dgm:prSet presAssocID="{82B03238-07CC-454F-8604-34C3985E179C}" presName="txShp" presStyleLbl="node1" presStyleIdx="0" presStyleCnt="4" custScaleX="110025" custScaleY="142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90DEA-BC90-4596-BBF0-2167060B6CB4}" type="pres">
      <dgm:prSet presAssocID="{5C8FE459-A65B-4FF3-8B7C-D37CB02B7579}" presName="spacing" presStyleCnt="0"/>
      <dgm:spPr/>
    </dgm:pt>
    <dgm:pt modelId="{CD216912-E8A6-4027-81A0-EE6BBE5E3BD6}" type="pres">
      <dgm:prSet presAssocID="{4AE094EA-E2D8-447E-A80E-0EB345C6B5CB}" presName="composite" presStyleCnt="0"/>
      <dgm:spPr/>
    </dgm:pt>
    <dgm:pt modelId="{4D805364-0030-42D7-9636-C238F483696E}" type="pres">
      <dgm:prSet presAssocID="{4AE094EA-E2D8-447E-A80E-0EB345C6B5CB}" presName="imgShp" presStyleLbl="fgImgPlace1" presStyleIdx="1" presStyleCnt="4" custScaleX="75547" custScaleY="7038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</dgm:spPr>
    </dgm:pt>
    <dgm:pt modelId="{ADAE5B72-A29E-445C-9F39-4550CF404DCC}" type="pres">
      <dgm:prSet presAssocID="{4AE094EA-E2D8-447E-A80E-0EB345C6B5CB}" presName="txShp" presStyleLbl="node1" presStyleIdx="1" presStyleCnt="4" custScaleX="108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AC683-6C4F-4D4D-A0E3-9A3BF2BE6E64}" type="pres">
      <dgm:prSet presAssocID="{44515B32-3B88-42BC-A4C7-CDA860865600}" presName="spacing" presStyleCnt="0"/>
      <dgm:spPr/>
    </dgm:pt>
    <dgm:pt modelId="{70F57455-61BB-4FDE-9146-E9D0E935E819}" type="pres">
      <dgm:prSet presAssocID="{4F7AA3B3-8D68-428D-A3F4-ACA6A6D90FB9}" presName="composite" presStyleCnt="0"/>
      <dgm:spPr/>
    </dgm:pt>
    <dgm:pt modelId="{D2230B84-5D76-4CA5-B0D9-27BA8B93F4E9}" type="pres">
      <dgm:prSet presAssocID="{4F7AA3B3-8D68-428D-A3F4-ACA6A6D90FB9}" presName="imgShp" presStyleLbl="fgImgPlace1" presStyleIdx="2" presStyleCnt="4" custScaleX="71378" custScaleY="7582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</dgm:spPr>
    </dgm:pt>
    <dgm:pt modelId="{D5885C2D-D478-4151-A4E9-EB58E4A7BEBB}" type="pres">
      <dgm:prSet presAssocID="{4F7AA3B3-8D68-428D-A3F4-ACA6A6D90FB9}" presName="txShp" presStyleLbl="node1" presStyleIdx="2" presStyleCnt="4" custScaleX="107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C04E3-5FE5-45A0-A768-A50BA56E6CA1}" type="pres">
      <dgm:prSet presAssocID="{95073517-B3E8-4436-8C01-F2F3DE9A5C77}" presName="spacing" presStyleCnt="0"/>
      <dgm:spPr/>
    </dgm:pt>
    <dgm:pt modelId="{AB4E622F-59C1-48B8-87C9-627434AA2DC2}" type="pres">
      <dgm:prSet presAssocID="{8F78AD49-DFB5-4D76-86AF-C9E87B1E4D61}" presName="composite" presStyleCnt="0"/>
      <dgm:spPr/>
    </dgm:pt>
    <dgm:pt modelId="{BE9456F5-45FB-4CD7-950C-9B150454BB09}" type="pres">
      <dgm:prSet presAssocID="{8F78AD49-DFB5-4D76-86AF-C9E87B1E4D61}" presName="imgShp" presStyleLbl="fgImgPlace1" presStyleIdx="3" presStyleCnt="4" custScaleX="65075" custScaleY="7024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</dgm:spPr>
    </dgm:pt>
    <dgm:pt modelId="{488F5E67-4AC3-44DB-909C-5E20C4829362}" type="pres">
      <dgm:prSet presAssocID="{8F78AD49-DFB5-4D76-86AF-C9E87B1E4D61}" presName="txShp" presStyleLbl="node1" presStyleIdx="3" presStyleCnt="4" custScaleX="103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715CA9-A813-4CC6-BC0F-9BFAFFCE8840}" type="presOf" srcId="{4AE094EA-E2D8-447E-A80E-0EB345C6B5CB}" destId="{ADAE5B72-A29E-445C-9F39-4550CF404DCC}" srcOrd="0" destOrd="0" presId="urn:microsoft.com/office/officeart/2005/8/layout/vList3#1"/>
    <dgm:cxn modelId="{D0478A5E-7051-4646-96AB-D559D4560053}" srcId="{DD60CF4B-7040-404D-9B67-ACF9C718565E}" destId="{8F78AD49-DFB5-4D76-86AF-C9E87B1E4D61}" srcOrd="3" destOrd="0" parTransId="{5096725D-DFFD-4EB0-B9E7-2EB867FBBA46}" sibTransId="{BC5EBF73-B499-4EF6-8B25-636D4030C6D2}"/>
    <dgm:cxn modelId="{4EF29216-5F20-4BDC-B1A0-18E11130668E}" type="presOf" srcId="{DD60CF4B-7040-404D-9B67-ACF9C718565E}" destId="{A83D5292-042E-45FC-B760-4266D404F04F}" srcOrd="0" destOrd="0" presId="urn:microsoft.com/office/officeart/2005/8/layout/vList3#1"/>
    <dgm:cxn modelId="{EEE0049C-2D22-4313-BD9D-51F602BCCBD7}" type="presOf" srcId="{4F7AA3B3-8D68-428D-A3F4-ACA6A6D90FB9}" destId="{D5885C2D-D478-4151-A4E9-EB58E4A7BEBB}" srcOrd="0" destOrd="0" presId="urn:microsoft.com/office/officeart/2005/8/layout/vList3#1"/>
    <dgm:cxn modelId="{7643131A-D1C4-466D-8713-926842BC97A9}" type="presOf" srcId="{82B03238-07CC-454F-8604-34C3985E179C}" destId="{3953733B-62B2-4077-8735-041A1D535269}" srcOrd="0" destOrd="0" presId="urn:microsoft.com/office/officeart/2005/8/layout/vList3#1"/>
    <dgm:cxn modelId="{F6A24228-2EEF-4170-B478-60AC36FAA563}" srcId="{DD60CF4B-7040-404D-9B67-ACF9C718565E}" destId="{82B03238-07CC-454F-8604-34C3985E179C}" srcOrd="0" destOrd="0" parTransId="{FA8923E8-78D8-4D35-9E54-8831F9F6BA97}" sibTransId="{5C8FE459-A65B-4FF3-8B7C-D37CB02B7579}"/>
    <dgm:cxn modelId="{512B1573-64D7-446D-A8D0-0979CB033799}" srcId="{DD60CF4B-7040-404D-9B67-ACF9C718565E}" destId="{4AE094EA-E2D8-447E-A80E-0EB345C6B5CB}" srcOrd="1" destOrd="0" parTransId="{686DE747-DF8E-4636-B5DE-69992ABE07CD}" sibTransId="{44515B32-3B88-42BC-A4C7-CDA860865600}"/>
    <dgm:cxn modelId="{B8CF37AF-B1B5-4F9A-88CA-E09E82D6575D}" srcId="{DD60CF4B-7040-404D-9B67-ACF9C718565E}" destId="{4F7AA3B3-8D68-428D-A3F4-ACA6A6D90FB9}" srcOrd="2" destOrd="0" parTransId="{86CA33F4-DBA6-4DD6-B6B4-86D33AC05162}" sibTransId="{95073517-B3E8-4436-8C01-F2F3DE9A5C77}"/>
    <dgm:cxn modelId="{93D9ADCD-179A-4AB4-B0F6-6A6B6ABF3D55}" type="presOf" srcId="{8F78AD49-DFB5-4D76-86AF-C9E87B1E4D61}" destId="{488F5E67-4AC3-44DB-909C-5E20C4829362}" srcOrd="0" destOrd="0" presId="urn:microsoft.com/office/officeart/2005/8/layout/vList3#1"/>
    <dgm:cxn modelId="{F4F8128D-065E-4AAD-BB21-0525D4CD9D0B}" type="presParOf" srcId="{A83D5292-042E-45FC-B760-4266D404F04F}" destId="{E29068F1-34A9-4F0A-92E9-F552BF55BE96}" srcOrd="0" destOrd="0" presId="urn:microsoft.com/office/officeart/2005/8/layout/vList3#1"/>
    <dgm:cxn modelId="{0717B113-1EFE-422C-AD35-62421EE77623}" type="presParOf" srcId="{E29068F1-34A9-4F0A-92E9-F552BF55BE96}" destId="{98E20596-E227-4CF1-B70D-1D94928DD8F8}" srcOrd="0" destOrd="0" presId="urn:microsoft.com/office/officeart/2005/8/layout/vList3#1"/>
    <dgm:cxn modelId="{FAE01A16-B5F8-42C6-A79D-F43359B24D6B}" type="presParOf" srcId="{E29068F1-34A9-4F0A-92E9-F552BF55BE96}" destId="{3953733B-62B2-4077-8735-041A1D535269}" srcOrd="1" destOrd="0" presId="urn:microsoft.com/office/officeart/2005/8/layout/vList3#1"/>
    <dgm:cxn modelId="{3B013F56-F8F4-4EA2-873F-3FE477ACB833}" type="presParOf" srcId="{A83D5292-042E-45FC-B760-4266D404F04F}" destId="{C0690DEA-BC90-4596-BBF0-2167060B6CB4}" srcOrd="1" destOrd="0" presId="urn:microsoft.com/office/officeart/2005/8/layout/vList3#1"/>
    <dgm:cxn modelId="{6C9A9D3C-516C-4D0C-83A3-9BAD4B592675}" type="presParOf" srcId="{A83D5292-042E-45FC-B760-4266D404F04F}" destId="{CD216912-E8A6-4027-81A0-EE6BBE5E3BD6}" srcOrd="2" destOrd="0" presId="urn:microsoft.com/office/officeart/2005/8/layout/vList3#1"/>
    <dgm:cxn modelId="{3C7A72BE-527D-466E-95BE-35CB445DF60F}" type="presParOf" srcId="{CD216912-E8A6-4027-81A0-EE6BBE5E3BD6}" destId="{4D805364-0030-42D7-9636-C238F483696E}" srcOrd="0" destOrd="0" presId="urn:microsoft.com/office/officeart/2005/8/layout/vList3#1"/>
    <dgm:cxn modelId="{441340A2-C02F-410B-B96A-1602751B86C1}" type="presParOf" srcId="{CD216912-E8A6-4027-81A0-EE6BBE5E3BD6}" destId="{ADAE5B72-A29E-445C-9F39-4550CF404DCC}" srcOrd="1" destOrd="0" presId="urn:microsoft.com/office/officeart/2005/8/layout/vList3#1"/>
    <dgm:cxn modelId="{DC235CE6-E614-4028-B306-FD0D2AFAD16C}" type="presParOf" srcId="{A83D5292-042E-45FC-B760-4266D404F04F}" destId="{47FAC683-6C4F-4D4D-A0E3-9A3BF2BE6E64}" srcOrd="3" destOrd="0" presId="urn:microsoft.com/office/officeart/2005/8/layout/vList3#1"/>
    <dgm:cxn modelId="{2DFFDB34-B89D-4EFC-B525-D429FB6D64B2}" type="presParOf" srcId="{A83D5292-042E-45FC-B760-4266D404F04F}" destId="{70F57455-61BB-4FDE-9146-E9D0E935E819}" srcOrd="4" destOrd="0" presId="urn:microsoft.com/office/officeart/2005/8/layout/vList3#1"/>
    <dgm:cxn modelId="{54AD9EE8-C644-4F38-AA69-7F54734D3617}" type="presParOf" srcId="{70F57455-61BB-4FDE-9146-E9D0E935E819}" destId="{D2230B84-5D76-4CA5-B0D9-27BA8B93F4E9}" srcOrd="0" destOrd="0" presId="urn:microsoft.com/office/officeart/2005/8/layout/vList3#1"/>
    <dgm:cxn modelId="{9BF4A6D5-3307-427F-BE1E-803C97C3763C}" type="presParOf" srcId="{70F57455-61BB-4FDE-9146-E9D0E935E819}" destId="{D5885C2D-D478-4151-A4E9-EB58E4A7BEBB}" srcOrd="1" destOrd="0" presId="urn:microsoft.com/office/officeart/2005/8/layout/vList3#1"/>
    <dgm:cxn modelId="{11BADE44-16EC-41A2-A227-4E067269CCF5}" type="presParOf" srcId="{A83D5292-042E-45FC-B760-4266D404F04F}" destId="{2EFC04E3-5FE5-45A0-A768-A50BA56E6CA1}" srcOrd="5" destOrd="0" presId="urn:microsoft.com/office/officeart/2005/8/layout/vList3#1"/>
    <dgm:cxn modelId="{22675776-F85A-4286-8966-F956017D139E}" type="presParOf" srcId="{A83D5292-042E-45FC-B760-4266D404F04F}" destId="{AB4E622F-59C1-48B8-87C9-627434AA2DC2}" srcOrd="6" destOrd="0" presId="urn:microsoft.com/office/officeart/2005/8/layout/vList3#1"/>
    <dgm:cxn modelId="{8CAB9870-9BD2-45D1-9238-D1CB13EF02AE}" type="presParOf" srcId="{AB4E622F-59C1-48B8-87C9-627434AA2DC2}" destId="{BE9456F5-45FB-4CD7-950C-9B150454BB09}" srcOrd="0" destOrd="0" presId="urn:microsoft.com/office/officeart/2005/8/layout/vList3#1"/>
    <dgm:cxn modelId="{BB8175A8-A7ED-437A-B2B2-8623311A5F19}" type="presParOf" srcId="{AB4E622F-59C1-48B8-87C9-627434AA2DC2}" destId="{488F5E67-4AC3-44DB-909C-5E20C482936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9613C5-149B-4B24-8837-05A591A1E07B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1F3232-BFB5-4D77-A1E8-6761F44BED9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Образовательное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менторство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школам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E147C-9B7A-4578-B7B2-5597A4872536}" type="parTrans" cxnId="{AB2283D3-643B-4D0C-B6B9-7F56E85D6E92}">
      <dgm:prSet/>
      <dgm:spPr/>
      <dgm:t>
        <a:bodyPr/>
        <a:lstStyle/>
        <a:p>
          <a:endParaRPr lang="ru-RU"/>
        </a:p>
      </dgm:t>
    </dgm:pt>
    <dgm:pt modelId="{5375232B-81FD-43D8-BEA3-6B26110003B4}" type="sibTrans" cxnId="{AB2283D3-643B-4D0C-B6B9-7F56E85D6E92}">
      <dgm:prSet/>
      <dgm:spPr/>
      <dgm:t>
        <a:bodyPr/>
        <a:lstStyle/>
        <a:p>
          <a:endParaRPr lang="ru-RU"/>
        </a:p>
      </dgm:t>
    </dgm:pt>
    <dgm:pt modelId="{F85BC521-5AA2-41F1-9399-024E82A8432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Образовательный аудит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CB8D6E-89FD-452E-A89E-FFA1640D5F60}" type="parTrans" cxnId="{F5C0E7A9-6D8A-450E-B04A-8E6039082378}">
      <dgm:prSet/>
      <dgm:spPr/>
      <dgm:t>
        <a:bodyPr/>
        <a:lstStyle/>
        <a:p>
          <a:endParaRPr lang="ru-RU"/>
        </a:p>
      </dgm:t>
    </dgm:pt>
    <dgm:pt modelId="{C2E8EFE5-7579-4F70-9A55-0CC165EC02A1}" type="sibTrans" cxnId="{F5C0E7A9-6D8A-450E-B04A-8E6039082378}">
      <dgm:prSet/>
      <dgm:spPr/>
      <dgm:t>
        <a:bodyPr/>
        <a:lstStyle/>
        <a:p>
          <a:endParaRPr lang="ru-RU"/>
        </a:p>
      </dgm:t>
    </dgm:pt>
    <dgm:pt modelId="{A4754F4A-C935-4BB0-9633-773B36F04EE4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Дистанционная консультация педагогов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8B3D1-6C6C-4F30-84C3-A73B4EE4A285}" type="parTrans" cxnId="{25A79EC1-B2B4-4DCB-B3B6-DBCDD0A9DA45}">
      <dgm:prSet/>
      <dgm:spPr/>
      <dgm:t>
        <a:bodyPr/>
        <a:lstStyle/>
        <a:p>
          <a:endParaRPr lang="ru-RU"/>
        </a:p>
      </dgm:t>
    </dgm:pt>
    <dgm:pt modelId="{30E811F3-3B49-43C6-8384-C2AF30478039}" type="sibTrans" cxnId="{25A79EC1-B2B4-4DCB-B3B6-DBCDD0A9DA45}">
      <dgm:prSet/>
      <dgm:spPr/>
      <dgm:t>
        <a:bodyPr/>
        <a:lstStyle/>
        <a:p>
          <a:endParaRPr lang="ru-RU"/>
        </a:p>
      </dgm:t>
    </dgm:pt>
    <dgm:pt modelId="{EDE90758-F722-4AFF-8F83-291DAA1684C4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Дистанционные образовательные курсы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E76579-B854-43A2-AAC4-7B183A9E4E74}" type="parTrans" cxnId="{92E6825B-7C1E-4F14-B26B-4B2EDE16BEF5}">
      <dgm:prSet/>
      <dgm:spPr/>
      <dgm:t>
        <a:bodyPr/>
        <a:lstStyle/>
        <a:p>
          <a:endParaRPr lang="ru-RU"/>
        </a:p>
      </dgm:t>
    </dgm:pt>
    <dgm:pt modelId="{A0F3B274-0315-430C-A4E7-C591E729789D}" type="sibTrans" cxnId="{92E6825B-7C1E-4F14-B26B-4B2EDE16BEF5}">
      <dgm:prSet/>
      <dgm:spPr/>
      <dgm:t>
        <a:bodyPr/>
        <a:lstStyle/>
        <a:p>
          <a:endParaRPr lang="ru-RU"/>
        </a:p>
      </dgm:t>
    </dgm:pt>
    <dgm:pt modelId="{F05DF769-77A6-4F89-BF26-DD2C27E36A00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квалификации в ведущих </a:t>
          </a:r>
          <a:r>
            <a:rPr lang="ru-RU" sz="16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стажировочных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площадках РФ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9C1F17-38B8-4C2E-9B5F-E48BEF637D61}" type="parTrans" cxnId="{6CDE5F60-F795-452D-8BC8-2AB501AEF01E}">
      <dgm:prSet/>
      <dgm:spPr/>
      <dgm:t>
        <a:bodyPr/>
        <a:lstStyle/>
        <a:p>
          <a:endParaRPr lang="ru-RU"/>
        </a:p>
      </dgm:t>
    </dgm:pt>
    <dgm:pt modelId="{925AF488-78B8-42F9-B3E2-08E768A8931D}" type="sibTrans" cxnId="{6CDE5F60-F795-452D-8BC8-2AB501AEF01E}">
      <dgm:prSet/>
      <dgm:spPr/>
      <dgm:t>
        <a:bodyPr/>
        <a:lstStyle/>
        <a:p>
          <a:endParaRPr lang="ru-RU"/>
        </a:p>
      </dgm:t>
    </dgm:pt>
    <dgm:pt modelId="{80BFEBFE-BC3A-45F9-8FEF-92B84ACBE486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Распространение и ретрансляция лучшего опыта педагогов ЦРК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09AEDE-CD13-46F6-8440-C7B59AD9C9B6}" type="parTrans" cxnId="{350AE19D-05B8-43C8-82F5-6A4BEF410FA5}">
      <dgm:prSet/>
      <dgm:spPr/>
      <dgm:t>
        <a:bodyPr/>
        <a:lstStyle/>
        <a:p>
          <a:endParaRPr lang="ru-RU"/>
        </a:p>
      </dgm:t>
    </dgm:pt>
    <dgm:pt modelId="{4BDE4D98-A26B-438C-8DFF-98F8FC45EAE6}" type="sibTrans" cxnId="{350AE19D-05B8-43C8-82F5-6A4BEF410FA5}">
      <dgm:prSet/>
      <dgm:spPr/>
      <dgm:t>
        <a:bodyPr/>
        <a:lstStyle/>
        <a:p>
          <a:endParaRPr lang="ru-RU"/>
        </a:p>
      </dgm:t>
    </dgm:pt>
    <dgm:pt modelId="{47759038-89EA-43DF-A609-1A29DA8A6DDD}" type="pres">
      <dgm:prSet presAssocID="{489613C5-149B-4B24-8837-05A591A1E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81056-D035-4E2E-92DA-02408781EE15}" type="pres">
      <dgm:prSet presAssocID="{3D1F3232-BFB5-4D77-A1E8-6761F44BED9F}" presName="parentLin" presStyleCnt="0"/>
      <dgm:spPr/>
    </dgm:pt>
    <dgm:pt modelId="{0D00FC1A-383F-464D-A5C8-8A86BE66F536}" type="pres">
      <dgm:prSet presAssocID="{3D1F3232-BFB5-4D77-A1E8-6761F44BED9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E0177CD-24C6-4331-89E5-E7FE62F9BEF2}" type="pres">
      <dgm:prSet presAssocID="{3D1F3232-BFB5-4D77-A1E8-6761F44BED9F}" presName="parentText" presStyleLbl="node1" presStyleIdx="0" presStyleCnt="6" custLinFactX="1142" custLinFactNeighborX="100000" custLinFactNeighborY="188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0C8A-3254-4957-B697-1F349BD76648}" type="pres">
      <dgm:prSet presAssocID="{3D1F3232-BFB5-4D77-A1E8-6761F44BED9F}" presName="negativeSpace" presStyleCnt="0"/>
      <dgm:spPr/>
    </dgm:pt>
    <dgm:pt modelId="{08CDB4A7-98BD-4AA4-B913-F8B590F1F67C}" type="pres">
      <dgm:prSet presAssocID="{3D1F3232-BFB5-4D77-A1E8-6761F44BED9F}" presName="childText" presStyleLbl="conFgAcc1" presStyleIdx="0" presStyleCnt="6">
        <dgm:presLayoutVars>
          <dgm:bulletEnabled val="1"/>
        </dgm:presLayoutVars>
      </dgm:prSet>
      <dgm:spPr/>
    </dgm:pt>
    <dgm:pt modelId="{91BBEC35-E20B-449E-AC8C-7FE0BAA017AE}" type="pres">
      <dgm:prSet presAssocID="{5375232B-81FD-43D8-BEA3-6B26110003B4}" presName="spaceBetweenRectangles" presStyleCnt="0"/>
      <dgm:spPr/>
    </dgm:pt>
    <dgm:pt modelId="{3E60C76D-0BFF-4282-97F6-38D97FB125A4}" type="pres">
      <dgm:prSet presAssocID="{F85BC521-5AA2-41F1-9399-024E82A84320}" presName="parentLin" presStyleCnt="0"/>
      <dgm:spPr/>
    </dgm:pt>
    <dgm:pt modelId="{D3F50257-2243-406B-9C4F-0976F4F0DB47}" type="pres">
      <dgm:prSet presAssocID="{F85BC521-5AA2-41F1-9399-024E82A8432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6330C16-8FA0-4BA7-97AB-D8A40BB318FE}" type="pres">
      <dgm:prSet presAssocID="{F85BC521-5AA2-41F1-9399-024E82A84320}" presName="parentText" presStyleLbl="node1" presStyleIdx="1" presStyleCnt="6" custLinFactNeighborX="94385" custLinFactNeighborY="12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69C-13FD-4702-82D4-83CBDB06C91C}" type="pres">
      <dgm:prSet presAssocID="{F85BC521-5AA2-41F1-9399-024E82A84320}" presName="negativeSpace" presStyleCnt="0"/>
      <dgm:spPr/>
    </dgm:pt>
    <dgm:pt modelId="{4F24EDE3-65D8-49DE-9ECD-0AEA9ED11F1E}" type="pres">
      <dgm:prSet presAssocID="{F85BC521-5AA2-41F1-9399-024E82A84320}" presName="childText" presStyleLbl="conFgAcc1" presStyleIdx="1" presStyleCnt="6">
        <dgm:presLayoutVars>
          <dgm:bulletEnabled val="1"/>
        </dgm:presLayoutVars>
      </dgm:prSet>
      <dgm:spPr/>
    </dgm:pt>
    <dgm:pt modelId="{A9CA9C91-6300-4F19-BD2B-F347A63718CA}" type="pres">
      <dgm:prSet presAssocID="{C2E8EFE5-7579-4F70-9A55-0CC165EC02A1}" presName="spaceBetweenRectangles" presStyleCnt="0"/>
      <dgm:spPr/>
    </dgm:pt>
    <dgm:pt modelId="{C914FB44-CC15-4362-B511-02DA4D789043}" type="pres">
      <dgm:prSet presAssocID="{A4754F4A-C935-4BB0-9633-773B36F04EE4}" presName="parentLin" presStyleCnt="0"/>
      <dgm:spPr/>
    </dgm:pt>
    <dgm:pt modelId="{4C6655D7-0DD4-4C9A-AE12-D90FE764B461}" type="pres">
      <dgm:prSet presAssocID="{A4754F4A-C935-4BB0-9633-773B36F04EE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D1F3A260-0E92-4243-838B-EC2D268BC541}" type="pres">
      <dgm:prSet presAssocID="{A4754F4A-C935-4BB0-9633-773B36F04EE4}" presName="parentText" presStyleLbl="node1" presStyleIdx="2" presStyleCnt="6" custLinFactNeighborX="72714" custLinFactNeighborY="92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88FE1-6304-4564-8409-1B26FA4B4EB8}" type="pres">
      <dgm:prSet presAssocID="{A4754F4A-C935-4BB0-9633-773B36F04EE4}" presName="negativeSpace" presStyleCnt="0"/>
      <dgm:spPr/>
    </dgm:pt>
    <dgm:pt modelId="{D18DEB62-7F2A-4741-B6A3-BBC69CDB111A}" type="pres">
      <dgm:prSet presAssocID="{A4754F4A-C935-4BB0-9633-773B36F04EE4}" presName="childText" presStyleLbl="conFgAcc1" presStyleIdx="2" presStyleCnt="6">
        <dgm:presLayoutVars>
          <dgm:bulletEnabled val="1"/>
        </dgm:presLayoutVars>
      </dgm:prSet>
      <dgm:spPr/>
    </dgm:pt>
    <dgm:pt modelId="{BD858075-12F5-4C2B-A2A9-BFC01D096AF4}" type="pres">
      <dgm:prSet presAssocID="{30E811F3-3B49-43C6-8384-C2AF30478039}" presName="spaceBetweenRectangles" presStyleCnt="0"/>
      <dgm:spPr/>
    </dgm:pt>
    <dgm:pt modelId="{AAEFDD1A-2A9B-4573-AA9B-86CA8A3013DC}" type="pres">
      <dgm:prSet presAssocID="{EDE90758-F722-4AFF-8F83-291DAA1684C4}" presName="parentLin" presStyleCnt="0"/>
      <dgm:spPr/>
    </dgm:pt>
    <dgm:pt modelId="{6568B70E-08CF-416A-AEAF-8FBA88328F0B}" type="pres">
      <dgm:prSet presAssocID="{EDE90758-F722-4AFF-8F83-291DAA1684C4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D20CB693-D802-44AA-BE95-B0D9EFA97F44}" type="pres">
      <dgm:prSet presAssocID="{EDE90758-F722-4AFF-8F83-291DAA1684C4}" presName="parentText" presStyleLbl="node1" presStyleIdx="3" presStyleCnt="6" custLinFactNeighborX="72714" custLinFactNeighborY="73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0FBF1-645A-4448-AC2E-B9B0E04271CF}" type="pres">
      <dgm:prSet presAssocID="{EDE90758-F722-4AFF-8F83-291DAA1684C4}" presName="negativeSpace" presStyleCnt="0"/>
      <dgm:spPr/>
    </dgm:pt>
    <dgm:pt modelId="{55DBB9C2-039A-43A7-A1BA-7059A5B9CD6C}" type="pres">
      <dgm:prSet presAssocID="{EDE90758-F722-4AFF-8F83-291DAA1684C4}" presName="childText" presStyleLbl="conFgAcc1" presStyleIdx="3" presStyleCnt="6">
        <dgm:presLayoutVars>
          <dgm:bulletEnabled val="1"/>
        </dgm:presLayoutVars>
      </dgm:prSet>
      <dgm:spPr/>
    </dgm:pt>
    <dgm:pt modelId="{F708B07A-3D16-4B3D-A010-AC28CB0E61DD}" type="pres">
      <dgm:prSet presAssocID="{A0F3B274-0315-430C-A4E7-C591E729789D}" presName="spaceBetweenRectangles" presStyleCnt="0"/>
      <dgm:spPr/>
    </dgm:pt>
    <dgm:pt modelId="{97D99C56-5FA3-46BF-8CFF-83B0866255E8}" type="pres">
      <dgm:prSet presAssocID="{F05DF769-77A6-4F89-BF26-DD2C27E36A00}" presName="parentLin" presStyleCnt="0"/>
      <dgm:spPr/>
    </dgm:pt>
    <dgm:pt modelId="{D03C0053-1DF2-45A4-ABEB-CD8D2838FB84}" type="pres">
      <dgm:prSet presAssocID="{F05DF769-77A6-4F89-BF26-DD2C27E36A00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B6511F94-44B9-4F30-9983-99EF1F67DC1E}" type="pres">
      <dgm:prSet presAssocID="{F05DF769-77A6-4F89-BF26-DD2C27E36A00}" presName="parentText" presStyleLbl="node1" presStyleIdx="4" presStyleCnt="6" custLinFactX="1161" custLinFactNeighborX="100000" custLinFactNeighborY="169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4316E-B14F-4EDF-B3C7-8ADFD3445DDD}" type="pres">
      <dgm:prSet presAssocID="{F05DF769-77A6-4F89-BF26-DD2C27E36A00}" presName="negativeSpace" presStyleCnt="0"/>
      <dgm:spPr/>
    </dgm:pt>
    <dgm:pt modelId="{DC099606-F42B-4230-879F-4E36A788A46D}" type="pres">
      <dgm:prSet presAssocID="{F05DF769-77A6-4F89-BF26-DD2C27E36A00}" presName="childText" presStyleLbl="conFgAcc1" presStyleIdx="4" presStyleCnt="6">
        <dgm:presLayoutVars>
          <dgm:bulletEnabled val="1"/>
        </dgm:presLayoutVars>
      </dgm:prSet>
      <dgm:spPr/>
    </dgm:pt>
    <dgm:pt modelId="{18E937AA-6372-4B5B-8681-2B6832B3D93A}" type="pres">
      <dgm:prSet presAssocID="{925AF488-78B8-42F9-B3E2-08E768A8931D}" presName="spaceBetweenRectangles" presStyleCnt="0"/>
      <dgm:spPr/>
    </dgm:pt>
    <dgm:pt modelId="{05A87A7F-40AC-42C1-B187-4A55044B73DE}" type="pres">
      <dgm:prSet presAssocID="{80BFEBFE-BC3A-45F9-8FEF-92B84ACBE486}" presName="parentLin" presStyleCnt="0"/>
      <dgm:spPr/>
    </dgm:pt>
    <dgm:pt modelId="{6ACA3B51-5D09-4EA6-AEB8-0DEDBB942DB3}" type="pres">
      <dgm:prSet presAssocID="{80BFEBFE-BC3A-45F9-8FEF-92B84ACBE486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3BEAC3B4-EBD9-4949-B648-08B9AF164316}" type="pres">
      <dgm:prSet presAssocID="{80BFEBFE-BC3A-45F9-8FEF-92B84ACBE486}" presName="parentText" presStyleLbl="node1" presStyleIdx="5" presStyleCnt="6" custLinFactX="1161" custLinFactNeighborX="100000" custLinFactNeighborY="44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3B54F-CE36-4762-B757-8BE43478FE64}" type="pres">
      <dgm:prSet presAssocID="{80BFEBFE-BC3A-45F9-8FEF-92B84ACBE486}" presName="negativeSpace" presStyleCnt="0"/>
      <dgm:spPr/>
    </dgm:pt>
    <dgm:pt modelId="{8BB6CF01-7F1B-44D3-888E-075C4F759A7D}" type="pres">
      <dgm:prSet presAssocID="{80BFEBFE-BC3A-45F9-8FEF-92B84ACBE48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8586FBC-829F-4F13-A59E-0765F4AFC49F}" type="presOf" srcId="{EDE90758-F722-4AFF-8F83-291DAA1684C4}" destId="{D20CB693-D802-44AA-BE95-B0D9EFA97F44}" srcOrd="1" destOrd="0" presId="urn:microsoft.com/office/officeart/2005/8/layout/list1"/>
    <dgm:cxn modelId="{A53D88D4-E956-4E08-B791-736006CC0645}" type="presOf" srcId="{3D1F3232-BFB5-4D77-A1E8-6761F44BED9F}" destId="{0D00FC1A-383F-464D-A5C8-8A86BE66F536}" srcOrd="0" destOrd="0" presId="urn:microsoft.com/office/officeart/2005/8/layout/list1"/>
    <dgm:cxn modelId="{AEC92263-C093-467A-AAAA-6E7B03E21A7C}" type="presOf" srcId="{F05DF769-77A6-4F89-BF26-DD2C27E36A00}" destId="{D03C0053-1DF2-45A4-ABEB-CD8D2838FB84}" srcOrd="0" destOrd="0" presId="urn:microsoft.com/office/officeart/2005/8/layout/list1"/>
    <dgm:cxn modelId="{8AFCCBEC-0FEE-4829-8277-FA6439EC1110}" type="presOf" srcId="{3D1F3232-BFB5-4D77-A1E8-6761F44BED9F}" destId="{1E0177CD-24C6-4331-89E5-E7FE62F9BEF2}" srcOrd="1" destOrd="0" presId="urn:microsoft.com/office/officeart/2005/8/layout/list1"/>
    <dgm:cxn modelId="{350AE19D-05B8-43C8-82F5-6A4BEF410FA5}" srcId="{489613C5-149B-4B24-8837-05A591A1E07B}" destId="{80BFEBFE-BC3A-45F9-8FEF-92B84ACBE486}" srcOrd="5" destOrd="0" parTransId="{6C09AEDE-CD13-46F6-8440-C7B59AD9C9B6}" sibTransId="{4BDE4D98-A26B-438C-8DFF-98F8FC45EAE6}"/>
    <dgm:cxn modelId="{F5C0E7A9-6D8A-450E-B04A-8E6039082378}" srcId="{489613C5-149B-4B24-8837-05A591A1E07B}" destId="{F85BC521-5AA2-41F1-9399-024E82A84320}" srcOrd="1" destOrd="0" parTransId="{F1CB8D6E-89FD-452E-A89E-FFA1640D5F60}" sibTransId="{C2E8EFE5-7579-4F70-9A55-0CC165EC02A1}"/>
    <dgm:cxn modelId="{693E445D-5429-4FBE-9CED-ACD6CC085CEC}" type="presOf" srcId="{F05DF769-77A6-4F89-BF26-DD2C27E36A00}" destId="{B6511F94-44B9-4F30-9983-99EF1F67DC1E}" srcOrd="1" destOrd="0" presId="urn:microsoft.com/office/officeart/2005/8/layout/list1"/>
    <dgm:cxn modelId="{FC60D2A1-5210-4E58-8E55-A257F3DAB1D6}" type="presOf" srcId="{80BFEBFE-BC3A-45F9-8FEF-92B84ACBE486}" destId="{3BEAC3B4-EBD9-4949-B648-08B9AF164316}" srcOrd="1" destOrd="0" presId="urn:microsoft.com/office/officeart/2005/8/layout/list1"/>
    <dgm:cxn modelId="{1801F4D3-985B-4DBB-83B7-0F28A9C37A05}" type="presOf" srcId="{F85BC521-5AA2-41F1-9399-024E82A84320}" destId="{C6330C16-8FA0-4BA7-97AB-D8A40BB318FE}" srcOrd="1" destOrd="0" presId="urn:microsoft.com/office/officeart/2005/8/layout/list1"/>
    <dgm:cxn modelId="{9BA754A3-4002-43AC-95AF-DBA8236F69BE}" type="presOf" srcId="{489613C5-149B-4B24-8837-05A591A1E07B}" destId="{47759038-89EA-43DF-A609-1A29DA8A6DDD}" srcOrd="0" destOrd="0" presId="urn:microsoft.com/office/officeart/2005/8/layout/list1"/>
    <dgm:cxn modelId="{B5CD7A39-90E0-42F1-AF85-5FAA7DFCA85B}" type="presOf" srcId="{F85BC521-5AA2-41F1-9399-024E82A84320}" destId="{D3F50257-2243-406B-9C4F-0976F4F0DB47}" srcOrd="0" destOrd="0" presId="urn:microsoft.com/office/officeart/2005/8/layout/list1"/>
    <dgm:cxn modelId="{92E6825B-7C1E-4F14-B26B-4B2EDE16BEF5}" srcId="{489613C5-149B-4B24-8837-05A591A1E07B}" destId="{EDE90758-F722-4AFF-8F83-291DAA1684C4}" srcOrd="3" destOrd="0" parTransId="{32E76579-B854-43A2-AAC4-7B183A9E4E74}" sibTransId="{A0F3B274-0315-430C-A4E7-C591E729789D}"/>
    <dgm:cxn modelId="{0F337E85-51FA-48DD-8638-C7DBEE745FA0}" type="presOf" srcId="{A4754F4A-C935-4BB0-9633-773B36F04EE4}" destId="{4C6655D7-0DD4-4C9A-AE12-D90FE764B461}" srcOrd="0" destOrd="0" presId="urn:microsoft.com/office/officeart/2005/8/layout/list1"/>
    <dgm:cxn modelId="{307FE13B-FF7D-4C1A-A279-CDD415EE19ED}" type="presOf" srcId="{EDE90758-F722-4AFF-8F83-291DAA1684C4}" destId="{6568B70E-08CF-416A-AEAF-8FBA88328F0B}" srcOrd="0" destOrd="0" presId="urn:microsoft.com/office/officeart/2005/8/layout/list1"/>
    <dgm:cxn modelId="{236DDCD0-CE85-4A67-B510-AA496D4EEED5}" type="presOf" srcId="{80BFEBFE-BC3A-45F9-8FEF-92B84ACBE486}" destId="{6ACA3B51-5D09-4EA6-AEB8-0DEDBB942DB3}" srcOrd="0" destOrd="0" presId="urn:microsoft.com/office/officeart/2005/8/layout/list1"/>
    <dgm:cxn modelId="{10EC4AC6-9E4F-49E1-81B5-6390D496AB9C}" type="presOf" srcId="{A4754F4A-C935-4BB0-9633-773B36F04EE4}" destId="{D1F3A260-0E92-4243-838B-EC2D268BC541}" srcOrd="1" destOrd="0" presId="urn:microsoft.com/office/officeart/2005/8/layout/list1"/>
    <dgm:cxn modelId="{AB2283D3-643B-4D0C-B6B9-7F56E85D6E92}" srcId="{489613C5-149B-4B24-8837-05A591A1E07B}" destId="{3D1F3232-BFB5-4D77-A1E8-6761F44BED9F}" srcOrd="0" destOrd="0" parTransId="{F1BE147C-9B7A-4578-B7B2-5597A4872536}" sibTransId="{5375232B-81FD-43D8-BEA3-6B26110003B4}"/>
    <dgm:cxn modelId="{25A79EC1-B2B4-4DCB-B3B6-DBCDD0A9DA45}" srcId="{489613C5-149B-4B24-8837-05A591A1E07B}" destId="{A4754F4A-C935-4BB0-9633-773B36F04EE4}" srcOrd="2" destOrd="0" parTransId="{0288B3D1-6C6C-4F30-84C3-A73B4EE4A285}" sibTransId="{30E811F3-3B49-43C6-8384-C2AF30478039}"/>
    <dgm:cxn modelId="{6CDE5F60-F795-452D-8BC8-2AB501AEF01E}" srcId="{489613C5-149B-4B24-8837-05A591A1E07B}" destId="{F05DF769-77A6-4F89-BF26-DD2C27E36A00}" srcOrd="4" destOrd="0" parTransId="{A09C1F17-38B8-4C2E-9B5F-E48BEF637D61}" sibTransId="{925AF488-78B8-42F9-B3E2-08E768A8931D}"/>
    <dgm:cxn modelId="{25803CF4-8622-45F5-AE6D-097BD385CDB3}" type="presParOf" srcId="{47759038-89EA-43DF-A609-1A29DA8A6DDD}" destId="{64B81056-D035-4E2E-92DA-02408781EE15}" srcOrd="0" destOrd="0" presId="urn:microsoft.com/office/officeart/2005/8/layout/list1"/>
    <dgm:cxn modelId="{A8C683F7-D281-4825-B516-FE5358E94108}" type="presParOf" srcId="{64B81056-D035-4E2E-92DA-02408781EE15}" destId="{0D00FC1A-383F-464D-A5C8-8A86BE66F536}" srcOrd="0" destOrd="0" presId="urn:microsoft.com/office/officeart/2005/8/layout/list1"/>
    <dgm:cxn modelId="{BF241DAB-8D1B-4169-9CDB-9F855C57F491}" type="presParOf" srcId="{64B81056-D035-4E2E-92DA-02408781EE15}" destId="{1E0177CD-24C6-4331-89E5-E7FE62F9BEF2}" srcOrd="1" destOrd="0" presId="urn:microsoft.com/office/officeart/2005/8/layout/list1"/>
    <dgm:cxn modelId="{85CABAC8-53C0-4D77-B72A-E04112BCE200}" type="presParOf" srcId="{47759038-89EA-43DF-A609-1A29DA8A6DDD}" destId="{ED250C8A-3254-4957-B697-1F349BD76648}" srcOrd="1" destOrd="0" presId="urn:microsoft.com/office/officeart/2005/8/layout/list1"/>
    <dgm:cxn modelId="{0DB31AA2-4728-49A8-B8B0-B73DA1356935}" type="presParOf" srcId="{47759038-89EA-43DF-A609-1A29DA8A6DDD}" destId="{08CDB4A7-98BD-4AA4-B913-F8B590F1F67C}" srcOrd="2" destOrd="0" presId="urn:microsoft.com/office/officeart/2005/8/layout/list1"/>
    <dgm:cxn modelId="{5A898F0D-4B7B-4379-B461-BF4D81AD5996}" type="presParOf" srcId="{47759038-89EA-43DF-A609-1A29DA8A6DDD}" destId="{91BBEC35-E20B-449E-AC8C-7FE0BAA017AE}" srcOrd="3" destOrd="0" presId="urn:microsoft.com/office/officeart/2005/8/layout/list1"/>
    <dgm:cxn modelId="{B35B1EAE-2FAC-454E-9110-71B84FB73813}" type="presParOf" srcId="{47759038-89EA-43DF-A609-1A29DA8A6DDD}" destId="{3E60C76D-0BFF-4282-97F6-38D97FB125A4}" srcOrd="4" destOrd="0" presId="urn:microsoft.com/office/officeart/2005/8/layout/list1"/>
    <dgm:cxn modelId="{44BBC75C-0AAE-448D-9399-D17CC861B365}" type="presParOf" srcId="{3E60C76D-0BFF-4282-97F6-38D97FB125A4}" destId="{D3F50257-2243-406B-9C4F-0976F4F0DB47}" srcOrd="0" destOrd="0" presId="urn:microsoft.com/office/officeart/2005/8/layout/list1"/>
    <dgm:cxn modelId="{2A20F410-55A8-46EC-8893-A51B1756D661}" type="presParOf" srcId="{3E60C76D-0BFF-4282-97F6-38D97FB125A4}" destId="{C6330C16-8FA0-4BA7-97AB-D8A40BB318FE}" srcOrd="1" destOrd="0" presId="urn:microsoft.com/office/officeart/2005/8/layout/list1"/>
    <dgm:cxn modelId="{9C41C7E9-12F4-4419-A911-A5A68063BEB5}" type="presParOf" srcId="{47759038-89EA-43DF-A609-1A29DA8A6DDD}" destId="{4B9A169C-13FD-4702-82D4-83CBDB06C91C}" srcOrd="5" destOrd="0" presId="urn:microsoft.com/office/officeart/2005/8/layout/list1"/>
    <dgm:cxn modelId="{9092B7F3-E920-48FB-91A4-55E8D01E1B5D}" type="presParOf" srcId="{47759038-89EA-43DF-A609-1A29DA8A6DDD}" destId="{4F24EDE3-65D8-49DE-9ECD-0AEA9ED11F1E}" srcOrd="6" destOrd="0" presId="urn:microsoft.com/office/officeart/2005/8/layout/list1"/>
    <dgm:cxn modelId="{911CBE66-8682-4BFF-918F-416B6D745420}" type="presParOf" srcId="{47759038-89EA-43DF-A609-1A29DA8A6DDD}" destId="{A9CA9C91-6300-4F19-BD2B-F347A63718CA}" srcOrd="7" destOrd="0" presId="urn:microsoft.com/office/officeart/2005/8/layout/list1"/>
    <dgm:cxn modelId="{F3E836D6-8D0E-4C6F-9481-43ABB3E98F09}" type="presParOf" srcId="{47759038-89EA-43DF-A609-1A29DA8A6DDD}" destId="{C914FB44-CC15-4362-B511-02DA4D789043}" srcOrd="8" destOrd="0" presId="urn:microsoft.com/office/officeart/2005/8/layout/list1"/>
    <dgm:cxn modelId="{C3651E13-8011-4F93-8FE6-82350FFEA989}" type="presParOf" srcId="{C914FB44-CC15-4362-B511-02DA4D789043}" destId="{4C6655D7-0DD4-4C9A-AE12-D90FE764B461}" srcOrd="0" destOrd="0" presId="urn:microsoft.com/office/officeart/2005/8/layout/list1"/>
    <dgm:cxn modelId="{75EC38AA-F1C2-452F-A6E5-29F2F37FF976}" type="presParOf" srcId="{C914FB44-CC15-4362-B511-02DA4D789043}" destId="{D1F3A260-0E92-4243-838B-EC2D268BC541}" srcOrd="1" destOrd="0" presId="urn:microsoft.com/office/officeart/2005/8/layout/list1"/>
    <dgm:cxn modelId="{A0E39F30-081E-44A3-A53C-13561F643359}" type="presParOf" srcId="{47759038-89EA-43DF-A609-1A29DA8A6DDD}" destId="{B6588FE1-6304-4564-8409-1B26FA4B4EB8}" srcOrd="9" destOrd="0" presId="urn:microsoft.com/office/officeart/2005/8/layout/list1"/>
    <dgm:cxn modelId="{12D9FD67-D72C-4F4C-9F15-318B23364FD2}" type="presParOf" srcId="{47759038-89EA-43DF-A609-1A29DA8A6DDD}" destId="{D18DEB62-7F2A-4741-B6A3-BBC69CDB111A}" srcOrd="10" destOrd="0" presId="urn:microsoft.com/office/officeart/2005/8/layout/list1"/>
    <dgm:cxn modelId="{4B4B55D7-7C02-4DDC-9050-D38F23B13882}" type="presParOf" srcId="{47759038-89EA-43DF-A609-1A29DA8A6DDD}" destId="{BD858075-12F5-4C2B-A2A9-BFC01D096AF4}" srcOrd="11" destOrd="0" presId="urn:microsoft.com/office/officeart/2005/8/layout/list1"/>
    <dgm:cxn modelId="{B2921EB7-56BD-433B-B96C-40E68B80E04C}" type="presParOf" srcId="{47759038-89EA-43DF-A609-1A29DA8A6DDD}" destId="{AAEFDD1A-2A9B-4573-AA9B-86CA8A3013DC}" srcOrd="12" destOrd="0" presId="urn:microsoft.com/office/officeart/2005/8/layout/list1"/>
    <dgm:cxn modelId="{9191C0D9-B512-4EB3-BCAC-1AE59CB42BA1}" type="presParOf" srcId="{AAEFDD1A-2A9B-4573-AA9B-86CA8A3013DC}" destId="{6568B70E-08CF-416A-AEAF-8FBA88328F0B}" srcOrd="0" destOrd="0" presId="urn:microsoft.com/office/officeart/2005/8/layout/list1"/>
    <dgm:cxn modelId="{E669E9E8-4BCD-4816-BA7C-1B08BE1CF58B}" type="presParOf" srcId="{AAEFDD1A-2A9B-4573-AA9B-86CA8A3013DC}" destId="{D20CB693-D802-44AA-BE95-B0D9EFA97F44}" srcOrd="1" destOrd="0" presId="urn:microsoft.com/office/officeart/2005/8/layout/list1"/>
    <dgm:cxn modelId="{38B38CB2-D2A6-448E-819E-0C3C9910CBD4}" type="presParOf" srcId="{47759038-89EA-43DF-A609-1A29DA8A6DDD}" destId="{1030FBF1-645A-4448-AC2E-B9B0E04271CF}" srcOrd="13" destOrd="0" presId="urn:microsoft.com/office/officeart/2005/8/layout/list1"/>
    <dgm:cxn modelId="{AFFB686B-CF5C-40FB-83CB-4EE6E3503678}" type="presParOf" srcId="{47759038-89EA-43DF-A609-1A29DA8A6DDD}" destId="{55DBB9C2-039A-43A7-A1BA-7059A5B9CD6C}" srcOrd="14" destOrd="0" presId="urn:microsoft.com/office/officeart/2005/8/layout/list1"/>
    <dgm:cxn modelId="{2F91C499-1656-4AC9-9ED3-9D480FAA93B9}" type="presParOf" srcId="{47759038-89EA-43DF-A609-1A29DA8A6DDD}" destId="{F708B07A-3D16-4B3D-A010-AC28CB0E61DD}" srcOrd="15" destOrd="0" presId="urn:microsoft.com/office/officeart/2005/8/layout/list1"/>
    <dgm:cxn modelId="{06E0DFB3-9DF1-408E-8150-6DC25E63CB38}" type="presParOf" srcId="{47759038-89EA-43DF-A609-1A29DA8A6DDD}" destId="{97D99C56-5FA3-46BF-8CFF-83B0866255E8}" srcOrd="16" destOrd="0" presId="urn:microsoft.com/office/officeart/2005/8/layout/list1"/>
    <dgm:cxn modelId="{E7848ADF-08C1-48F7-AFDD-BDA2157D91C8}" type="presParOf" srcId="{97D99C56-5FA3-46BF-8CFF-83B0866255E8}" destId="{D03C0053-1DF2-45A4-ABEB-CD8D2838FB84}" srcOrd="0" destOrd="0" presId="urn:microsoft.com/office/officeart/2005/8/layout/list1"/>
    <dgm:cxn modelId="{03CD07DC-EA6D-4DCB-AD9C-62E50A1624DC}" type="presParOf" srcId="{97D99C56-5FA3-46BF-8CFF-83B0866255E8}" destId="{B6511F94-44B9-4F30-9983-99EF1F67DC1E}" srcOrd="1" destOrd="0" presId="urn:microsoft.com/office/officeart/2005/8/layout/list1"/>
    <dgm:cxn modelId="{07371568-4AC3-44A0-94F3-92981AD42495}" type="presParOf" srcId="{47759038-89EA-43DF-A609-1A29DA8A6DDD}" destId="{D0C4316E-B14F-4EDF-B3C7-8ADFD3445DDD}" srcOrd="17" destOrd="0" presId="urn:microsoft.com/office/officeart/2005/8/layout/list1"/>
    <dgm:cxn modelId="{83E130EA-1887-4778-9A1A-E4A8B122BDA6}" type="presParOf" srcId="{47759038-89EA-43DF-A609-1A29DA8A6DDD}" destId="{DC099606-F42B-4230-879F-4E36A788A46D}" srcOrd="18" destOrd="0" presId="urn:microsoft.com/office/officeart/2005/8/layout/list1"/>
    <dgm:cxn modelId="{E70AED4E-DBAB-4C36-B336-E0CD9D5BFBFD}" type="presParOf" srcId="{47759038-89EA-43DF-A609-1A29DA8A6DDD}" destId="{18E937AA-6372-4B5B-8681-2B6832B3D93A}" srcOrd="19" destOrd="0" presId="urn:microsoft.com/office/officeart/2005/8/layout/list1"/>
    <dgm:cxn modelId="{655D3132-070D-4F7A-9F2A-2878B7570F2D}" type="presParOf" srcId="{47759038-89EA-43DF-A609-1A29DA8A6DDD}" destId="{05A87A7F-40AC-42C1-B187-4A55044B73DE}" srcOrd="20" destOrd="0" presId="urn:microsoft.com/office/officeart/2005/8/layout/list1"/>
    <dgm:cxn modelId="{19987E60-7E4C-4EA4-9EE7-681B4F950DAF}" type="presParOf" srcId="{05A87A7F-40AC-42C1-B187-4A55044B73DE}" destId="{6ACA3B51-5D09-4EA6-AEB8-0DEDBB942DB3}" srcOrd="0" destOrd="0" presId="urn:microsoft.com/office/officeart/2005/8/layout/list1"/>
    <dgm:cxn modelId="{44E8B0A8-E97B-464A-B400-CC20A3EE38CB}" type="presParOf" srcId="{05A87A7F-40AC-42C1-B187-4A55044B73DE}" destId="{3BEAC3B4-EBD9-4949-B648-08B9AF164316}" srcOrd="1" destOrd="0" presId="urn:microsoft.com/office/officeart/2005/8/layout/list1"/>
    <dgm:cxn modelId="{672D8AA1-FEA2-4B72-92D4-E1B0CEBCF358}" type="presParOf" srcId="{47759038-89EA-43DF-A609-1A29DA8A6DDD}" destId="{23C3B54F-CE36-4762-B757-8BE43478FE64}" srcOrd="21" destOrd="0" presId="urn:microsoft.com/office/officeart/2005/8/layout/list1"/>
    <dgm:cxn modelId="{1DBD40FF-94CA-4C36-BC3B-5ACE5B00F8A2}" type="presParOf" srcId="{47759038-89EA-43DF-A609-1A29DA8A6DDD}" destId="{8BB6CF01-7F1B-44D3-888E-075C4F759A7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9613C5-149B-4B24-8837-05A591A1E07B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1F3232-BFB5-4D77-A1E8-6761F44BED9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Дистанционная площадка для педагогов по направлениям: БПЛА, Робототехника, 3</a:t>
          </a:r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D-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моделирование и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прототипирование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sah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</a:t>
          </a:r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ANSAT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E147C-9B7A-4578-B7B2-5597A4872536}" type="parTrans" cxnId="{AB2283D3-643B-4D0C-B6B9-7F56E85D6E92}">
      <dgm:prSet/>
      <dgm:spPr/>
      <dgm:t>
        <a:bodyPr/>
        <a:lstStyle/>
        <a:p>
          <a:endParaRPr lang="ru-RU"/>
        </a:p>
      </dgm:t>
    </dgm:pt>
    <dgm:pt modelId="{5375232B-81FD-43D8-BEA3-6B26110003B4}" type="sibTrans" cxnId="{AB2283D3-643B-4D0C-B6B9-7F56E85D6E92}">
      <dgm:prSet/>
      <dgm:spPr/>
      <dgm:t>
        <a:bodyPr/>
        <a:lstStyle/>
        <a:p>
          <a:endParaRPr lang="ru-RU"/>
        </a:p>
      </dgm:t>
    </dgm:pt>
    <dgm:pt modelId="{F85BC521-5AA2-41F1-9399-024E82A8432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Индивидуальные консультации: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Экспертное консультирование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Проектное консультирование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CB8D6E-89FD-452E-A89E-FFA1640D5F60}" type="parTrans" cxnId="{F5C0E7A9-6D8A-450E-B04A-8E6039082378}">
      <dgm:prSet/>
      <dgm:spPr/>
      <dgm:t>
        <a:bodyPr/>
        <a:lstStyle/>
        <a:p>
          <a:endParaRPr lang="ru-RU"/>
        </a:p>
      </dgm:t>
    </dgm:pt>
    <dgm:pt modelId="{C2E8EFE5-7579-4F70-9A55-0CC165EC02A1}" type="sibTrans" cxnId="{F5C0E7A9-6D8A-450E-B04A-8E6039082378}">
      <dgm:prSet/>
      <dgm:spPr/>
      <dgm:t>
        <a:bodyPr/>
        <a:lstStyle/>
        <a:p>
          <a:endParaRPr lang="ru-RU"/>
        </a:p>
      </dgm:t>
    </dgm:pt>
    <dgm:pt modelId="{6EE1863E-E678-4B3F-A5AC-FCD5FF16B5D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Виртуальный кабинет для учителя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90E644-59BC-45C9-B307-B3CAF8A74EFC}" type="parTrans" cxnId="{E009D002-D3A6-4407-981C-7C4C3CCDE286}">
      <dgm:prSet/>
      <dgm:spPr/>
      <dgm:t>
        <a:bodyPr/>
        <a:lstStyle/>
        <a:p>
          <a:endParaRPr lang="ru-RU"/>
        </a:p>
      </dgm:t>
    </dgm:pt>
    <dgm:pt modelId="{FC458456-F0F1-4107-B389-E83302961918}" type="sibTrans" cxnId="{E009D002-D3A6-4407-981C-7C4C3CCDE286}">
      <dgm:prSet/>
      <dgm:spPr/>
      <dgm:t>
        <a:bodyPr/>
        <a:lstStyle/>
        <a:p>
          <a:endParaRPr lang="ru-RU"/>
        </a:p>
      </dgm:t>
    </dgm:pt>
    <dgm:pt modelId="{47759038-89EA-43DF-A609-1A29DA8A6DDD}" type="pres">
      <dgm:prSet presAssocID="{489613C5-149B-4B24-8837-05A591A1E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81056-D035-4E2E-92DA-02408781EE15}" type="pres">
      <dgm:prSet presAssocID="{3D1F3232-BFB5-4D77-A1E8-6761F44BED9F}" presName="parentLin" presStyleCnt="0"/>
      <dgm:spPr/>
    </dgm:pt>
    <dgm:pt modelId="{0D00FC1A-383F-464D-A5C8-8A86BE66F536}" type="pres">
      <dgm:prSet presAssocID="{3D1F3232-BFB5-4D77-A1E8-6761F44BED9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0177CD-24C6-4331-89E5-E7FE62F9BEF2}" type="pres">
      <dgm:prSet presAssocID="{3D1F3232-BFB5-4D77-A1E8-6761F44BED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0C8A-3254-4957-B697-1F349BD76648}" type="pres">
      <dgm:prSet presAssocID="{3D1F3232-BFB5-4D77-A1E8-6761F44BED9F}" presName="negativeSpace" presStyleCnt="0"/>
      <dgm:spPr/>
    </dgm:pt>
    <dgm:pt modelId="{08CDB4A7-98BD-4AA4-B913-F8B590F1F67C}" type="pres">
      <dgm:prSet presAssocID="{3D1F3232-BFB5-4D77-A1E8-6761F44BED9F}" presName="childText" presStyleLbl="conFgAcc1" presStyleIdx="0" presStyleCnt="3">
        <dgm:presLayoutVars>
          <dgm:bulletEnabled val="1"/>
        </dgm:presLayoutVars>
      </dgm:prSet>
      <dgm:spPr/>
    </dgm:pt>
    <dgm:pt modelId="{91BBEC35-E20B-449E-AC8C-7FE0BAA017AE}" type="pres">
      <dgm:prSet presAssocID="{5375232B-81FD-43D8-BEA3-6B26110003B4}" presName="spaceBetweenRectangles" presStyleCnt="0"/>
      <dgm:spPr/>
    </dgm:pt>
    <dgm:pt modelId="{3E60C76D-0BFF-4282-97F6-38D97FB125A4}" type="pres">
      <dgm:prSet presAssocID="{F85BC521-5AA2-41F1-9399-024E82A84320}" presName="parentLin" presStyleCnt="0"/>
      <dgm:spPr/>
    </dgm:pt>
    <dgm:pt modelId="{D3F50257-2243-406B-9C4F-0976F4F0DB47}" type="pres">
      <dgm:prSet presAssocID="{F85BC521-5AA2-41F1-9399-024E82A8432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6330C16-8FA0-4BA7-97AB-D8A40BB318FE}" type="pres">
      <dgm:prSet presAssocID="{F85BC521-5AA2-41F1-9399-024E82A843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69C-13FD-4702-82D4-83CBDB06C91C}" type="pres">
      <dgm:prSet presAssocID="{F85BC521-5AA2-41F1-9399-024E82A84320}" presName="negativeSpace" presStyleCnt="0"/>
      <dgm:spPr/>
    </dgm:pt>
    <dgm:pt modelId="{4F24EDE3-65D8-49DE-9ECD-0AEA9ED11F1E}" type="pres">
      <dgm:prSet presAssocID="{F85BC521-5AA2-41F1-9399-024E82A84320}" presName="childText" presStyleLbl="conFgAcc1" presStyleIdx="1" presStyleCnt="3">
        <dgm:presLayoutVars>
          <dgm:bulletEnabled val="1"/>
        </dgm:presLayoutVars>
      </dgm:prSet>
      <dgm:spPr/>
    </dgm:pt>
    <dgm:pt modelId="{5E340978-7034-40D3-B66F-A6746B700690}" type="pres">
      <dgm:prSet presAssocID="{C2E8EFE5-7579-4F70-9A55-0CC165EC02A1}" presName="spaceBetweenRectangles" presStyleCnt="0"/>
      <dgm:spPr/>
    </dgm:pt>
    <dgm:pt modelId="{5FA793D7-B7DF-470F-AE18-933D87FF3CEA}" type="pres">
      <dgm:prSet presAssocID="{6EE1863E-E678-4B3F-A5AC-FCD5FF16B5D9}" presName="parentLin" presStyleCnt="0"/>
      <dgm:spPr/>
    </dgm:pt>
    <dgm:pt modelId="{887BFFA9-3626-4D08-A772-30CD9E5BA86A}" type="pres">
      <dgm:prSet presAssocID="{6EE1863E-E678-4B3F-A5AC-FCD5FF16B5D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C89018C-6971-43F9-9982-CB6033517208}" type="pres">
      <dgm:prSet presAssocID="{6EE1863E-E678-4B3F-A5AC-FCD5FF16B5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2B674-A772-4C2A-9D5A-16F925C3A815}" type="pres">
      <dgm:prSet presAssocID="{6EE1863E-E678-4B3F-A5AC-FCD5FF16B5D9}" presName="negativeSpace" presStyleCnt="0"/>
      <dgm:spPr/>
    </dgm:pt>
    <dgm:pt modelId="{CD8A5653-862D-4BCF-871F-99E12ED5A73D}" type="pres">
      <dgm:prSet presAssocID="{6EE1863E-E678-4B3F-A5AC-FCD5FF16B5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283BEED-2280-4367-BDDD-B61BBC5242A0}" type="presOf" srcId="{F85BC521-5AA2-41F1-9399-024E82A84320}" destId="{D3F50257-2243-406B-9C4F-0976F4F0DB47}" srcOrd="0" destOrd="0" presId="urn:microsoft.com/office/officeart/2005/8/layout/list1"/>
    <dgm:cxn modelId="{F5C0E7A9-6D8A-450E-B04A-8E6039082378}" srcId="{489613C5-149B-4B24-8837-05A591A1E07B}" destId="{F85BC521-5AA2-41F1-9399-024E82A84320}" srcOrd="1" destOrd="0" parTransId="{F1CB8D6E-89FD-452E-A89E-FFA1640D5F60}" sibTransId="{C2E8EFE5-7579-4F70-9A55-0CC165EC02A1}"/>
    <dgm:cxn modelId="{AB2283D3-643B-4D0C-B6B9-7F56E85D6E92}" srcId="{489613C5-149B-4B24-8837-05A591A1E07B}" destId="{3D1F3232-BFB5-4D77-A1E8-6761F44BED9F}" srcOrd="0" destOrd="0" parTransId="{F1BE147C-9B7A-4578-B7B2-5597A4872536}" sibTransId="{5375232B-81FD-43D8-BEA3-6B26110003B4}"/>
    <dgm:cxn modelId="{ED961EDB-C87B-4965-B784-9D965ECE84EB}" type="presOf" srcId="{3D1F3232-BFB5-4D77-A1E8-6761F44BED9F}" destId="{0D00FC1A-383F-464D-A5C8-8A86BE66F536}" srcOrd="0" destOrd="0" presId="urn:microsoft.com/office/officeart/2005/8/layout/list1"/>
    <dgm:cxn modelId="{19A05F19-E9CC-48C4-B02C-558802923C67}" type="presOf" srcId="{3D1F3232-BFB5-4D77-A1E8-6761F44BED9F}" destId="{1E0177CD-24C6-4331-89E5-E7FE62F9BEF2}" srcOrd="1" destOrd="0" presId="urn:microsoft.com/office/officeart/2005/8/layout/list1"/>
    <dgm:cxn modelId="{600E4DD8-BA4F-4F47-BFE1-4BD28140A023}" type="presOf" srcId="{489613C5-149B-4B24-8837-05A591A1E07B}" destId="{47759038-89EA-43DF-A609-1A29DA8A6DDD}" srcOrd="0" destOrd="0" presId="urn:microsoft.com/office/officeart/2005/8/layout/list1"/>
    <dgm:cxn modelId="{E3F97A13-F892-4C89-ADEA-15F7ED90A7C9}" type="presOf" srcId="{6EE1863E-E678-4B3F-A5AC-FCD5FF16B5D9}" destId="{2C89018C-6971-43F9-9982-CB6033517208}" srcOrd="1" destOrd="0" presId="urn:microsoft.com/office/officeart/2005/8/layout/list1"/>
    <dgm:cxn modelId="{E009D002-D3A6-4407-981C-7C4C3CCDE286}" srcId="{489613C5-149B-4B24-8837-05A591A1E07B}" destId="{6EE1863E-E678-4B3F-A5AC-FCD5FF16B5D9}" srcOrd="2" destOrd="0" parTransId="{5E90E644-59BC-45C9-B307-B3CAF8A74EFC}" sibTransId="{FC458456-F0F1-4107-B389-E83302961918}"/>
    <dgm:cxn modelId="{726B057F-B2E5-4B5C-B69E-6A4A0B24D2F6}" type="presOf" srcId="{6EE1863E-E678-4B3F-A5AC-FCD5FF16B5D9}" destId="{887BFFA9-3626-4D08-A772-30CD9E5BA86A}" srcOrd="0" destOrd="0" presId="urn:microsoft.com/office/officeart/2005/8/layout/list1"/>
    <dgm:cxn modelId="{E3F5E3FC-7298-43DE-AC82-367141490037}" type="presOf" srcId="{F85BC521-5AA2-41F1-9399-024E82A84320}" destId="{C6330C16-8FA0-4BA7-97AB-D8A40BB318FE}" srcOrd="1" destOrd="0" presId="urn:microsoft.com/office/officeart/2005/8/layout/list1"/>
    <dgm:cxn modelId="{823A0F33-1391-48BE-9BF9-9892FC5182BB}" type="presParOf" srcId="{47759038-89EA-43DF-A609-1A29DA8A6DDD}" destId="{64B81056-D035-4E2E-92DA-02408781EE15}" srcOrd="0" destOrd="0" presId="urn:microsoft.com/office/officeart/2005/8/layout/list1"/>
    <dgm:cxn modelId="{824D6F0F-E082-499C-94B2-80E335BC49C4}" type="presParOf" srcId="{64B81056-D035-4E2E-92DA-02408781EE15}" destId="{0D00FC1A-383F-464D-A5C8-8A86BE66F536}" srcOrd="0" destOrd="0" presId="urn:microsoft.com/office/officeart/2005/8/layout/list1"/>
    <dgm:cxn modelId="{872FCBAE-54A7-46CD-9AB2-0C9759F63B2C}" type="presParOf" srcId="{64B81056-D035-4E2E-92DA-02408781EE15}" destId="{1E0177CD-24C6-4331-89E5-E7FE62F9BEF2}" srcOrd="1" destOrd="0" presId="urn:microsoft.com/office/officeart/2005/8/layout/list1"/>
    <dgm:cxn modelId="{E5346926-3296-40F3-87C1-9A0589CEC33B}" type="presParOf" srcId="{47759038-89EA-43DF-A609-1A29DA8A6DDD}" destId="{ED250C8A-3254-4957-B697-1F349BD76648}" srcOrd="1" destOrd="0" presId="urn:microsoft.com/office/officeart/2005/8/layout/list1"/>
    <dgm:cxn modelId="{1ABC13EC-2A83-4C25-ABFB-751B545A692A}" type="presParOf" srcId="{47759038-89EA-43DF-A609-1A29DA8A6DDD}" destId="{08CDB4A7-98BD-4AA4-B913-F8B590F1F67C}" srcOrd="2" destOrd="0" presId="urn:microsoft.com/office/officeart/2005/8/layout/list1"/>
    <dgm:cxn modelId="{689D95E2-177E-49ED-872D-410FF4B8D485}" type="presParOf" srcId="{47759038-89EA-43DF-A609-1A29DA8A6DDD}" destId="{91BBEC35-E20B-449E-AC8C-7FE0BAA017AE}" srcOrd="3" destOrd="0" presId="urn:microsoft.com/office/officeart/2005/8/layout/list1"/>
    <dgm:cxn modelId="{344A17C8-D5C7-4E51-AF09-317558820F35}" type="presParOf" srcId="{47759038-89EA-43DF-A609-1A29DA8A6DDD}" destId="{3E60C76D-0BFF-4282-97F6-38D97FB125A4}" srcOrd="4" destOrd="0" presId="urn:microsoft.com/office/officeart/2005/8/layout/list1"/>
    <dgm:cxn modelId="{40A0E4C5-C31E-4713-A1EA-2D646D41EF11}" type="presParOf" srcId="{3E60C76D-0BFF-4282-97F6-38D97FB125A4}" destId="{D3F50257-2243-406B-9C4F-0976F4F0DB47}" srcOrd="0" destOrd="0" presId="urn:microsoft.com/office/officeart/2005/8/layout/list1"/>
    <dgm:cxn modelId="{2B240B91-3FC5-478B-A4CF-56BF88098662}" type="presParOf" srcId="{3E60C76D-0BFF-4282-97F6-38D97FB125A4}" destId="{C6330C16-8FA0-4BA7-97AB-D8A40BB318FE}" srcOrd="1" destOrd="0" presId="urn:microsoft.com/office/officeart/2005/8/layout/list1"/>
    <dgm:cxn modelId="{E2FE8AF1-4AF6-4B2E-9046-C4732202E1BE}" type="presParOf" srcId="{47759038-89EA-43DF-A609-1A29DA8A6DDD}" destId="{4B9A169C-13FD-4702-82D4-83CBDB06C91C}" srcOrd="5" destOrd="0" presId="urn:microsoft.com/office/officeart/2005/8/layout/list1"/>
    <dgm:cxn modelId="{C5644F25-369B-4F81-9D3C-00B332376B19}" type="presParOf" srcId="{47759038-89EA-43DF-A609-1A29DA8A6DDD}" destId="{4F24EDE3-65D8-49DE-9ECD-0AEA9ED11F1E}" srcOrd="6" destOrd="0" presId="urn:microsoft.com/office/officeart/2005/8/layout/list1"/>
    <dgm:cxn modelId="{889C2341-7CB3-459E-B969-F224EE859AE4}" type="presParOf" srcId="{47759038-89EA-43DF-A609-1A29DA8A6DDD}" destId="{5E340978-7034-40D3-B66F-A6746B700690}" srcOrd="7" destOrd="0" presId="urn:microsoft.com/office/officeart/2005/8/layout/list1"/>
    <dgm:cxn modelId="{ACFD00EA-0113-4B38-B191-C23C0012F625}" type="presParOf" srcId="{47759038-89EA-43DF-A609-1A29DA8A6DDD}" destId="{5FA793D7-B7DF-470F-AE18-933D87FF3CEA}" srcOrd="8" destOrd="0" presId="urn:microsoft.com/office/officeart/2005/8/layout/list1"/>
    <dgm:cxn modelId="{82D24B1F-30EF-4004-A876-F36EEB9EB693}" type="presParOf" srcId="{5FA793D7-B7DF-470F-AE18-933D87FF3CEA}" destId="{887BFFA9-3626-4D08-A772-30CD9E5BA86A}" srcOrd="0" destOrd="0" presId="urn:microsoft.com/office/officeart/2005/8/layout/list1"/>
    <dgm:cxn modelId="{800C0B90-32B9-4184-86F0-0FC394FFBDD9}" type="presParOf" srcId="{5FA793D7-B7DF-470F-AE18-933D87FF3CEA}" destId="{2C89018C-6971-43F9-9982-CB6033517208}" srcOrd="1" destOrd="0" presId="urn:microsoft.com/office/officeart/2005/8/layout/list1"/>
    <dgm:cxn modelId="{0ED4B0B3-F048-4543-9B27-1F78B4C3F17C}" type="presParOf" srcId="{47759038-89EA-43DF-A609-1A29DA8A6DDD}" destId="{51A2B674-A772-4C2A-9D5A-16F925C3A815}" srcOrd="9" destOrd="0" presId="urn:microsoft.com/office/officeart/2005/8/layout/list1"/>
    <dgm:cxn modelId="{A4D2CFAE-8D7E-41B8-A4A8-4EEF29FE7252}" type="presParOf" srcId="{47759038-89EA-43DF-A609-1A29DA8A6DDD}" destId="{CD8A5653-862D-4BCF-871F-99E12ED5A7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9613C5-149B-4B24-8837-05A591A1E07B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1F3232-BFB5-4D77-A1E8-6761F44BED9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ЭЛЕКТРОННОЕ ПОРТФОЛИО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E147C-9B7A-4578-B7B2-5597A4872536}" type="parTrans" cxnId="{AB2283D3-643B-4D0C-B6B9-7F56E85D6E92}">
      <dgm:prSet/>
      <dgm:spPr/>
      <dgm:t>
        <a:bodyPr/>
        <a:lstStyle/>
        <a:p>
          <a:endParaRPr lang="ru-RU"/>
        </a:p>
      </dgm:t>
    </dgm:pt>
    <dgm:pt modelId="{5375232B-81FD-43D8-BEA3-6B26110003B4}" type="sibTrans" cxnId="{AB2283D3-643B-4D0C-B6B9-7F56E85D6E92}">
      <dgm:prSet/>
      <dgm:spPr/>
      <dgm:t>
        <a:bodyPr/>
        <a:lstStyle/>
        <a:p>
          <a:endParaRPr lang="ru-RU"/>
        </a:p>
      </dgm:t>
    </dgm:pt>
    <dgm:pt modelId="{F85BC521-5AA2-41F1-9399-024E82A8432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ПРОФОРИЕНТАЦИОННЫЕ КУРСЫ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CB8D6E-89FD-452E-A89E-FFA1640D5F60}" type="parTrans" cxnId="{F5C0E7A9-6D8A-450E-B04A-8E6039082378}">
      <dgm:prSet/>
      <dgm:spPr/>
      <dgm:t>
        <a:bodyPr/>
        <a:lstStyle/>
        <a:p>
          <a:endParaRPr lang="ru-RU"/>
        </a:p>
      </dgm:t>
    </dgm:pt>
    <dgm:pt modelId="{C2E8EFE5-7579-4F70-9A55-0CC165EC02A1}" type="sibTrans" cxnId="{F5C0E7A9-6D8A-450E-B04A-8E6039082378}">
      <dgm:prSet/>
      <dgm:spPr/>
      <dgm:t>
        <a:bodyPr/>
        <a:lstStyle/>
        <a:p>
          <a:endParaRPr lang="ru-RU"/>
        </a:p>
      </dgm:t>
    </dgm:pt>
    <dgm:pt modelId="{6EE1863E-E678-4B3F-A5AC-FCD5FF16B5D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Рабочие специальности НПО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90E644-59BC-45C9-B307-B3CAF8A74EFC}" type="parTrans" cxnId="{E009D002-D3A6-4407-981C-7C4C3CCDE286}">
      <dgm:prSet/>
      <dgm:spPr/>
      <dgm:t>
        <a:bodyPr/>
        <a:lstStyle/>
        <a:p>
          <a:endParaRPr lang="ru-RU"/>
        </a:p>
      </dgm:t>
    </dgm:pt>
    <dgm:pt modelId="{FC458456-F0F1-4107-B389-E83302961918}" type="sibTrans" cxnId="{E009D002-D3A6-4407-981C-7C4C3CCDE286}">
      <dgm:prSet/>
      <dgm:spPr/>
      <dgm:t>
        <a:bodyPr/>
        <a:lstStyle/>
        <a:p>
          <a:endParaRPr lang="ru-RU"/>
        </a:p>
      </dgm:t>
    </dgm:pt>
    <dgm:pt modelId="{47759038-89EA-43DF-A609-1A29DA8A6DDD}" type="pres">
      <dgm:prSet presAssocID="{489613C5-149B-4B24-8837-05A591A1E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81056-D035-4E2E-92DA-02408781EE15}" type="pres">
      <dgm:prSet presAssocID="{3D1F3232-BFB5-4D77-A1E8-6761F44BED9F}" presName="parentLin" presStyleCnt="0"/>
      <dgm:spPr/>
    </dgm:pt>
    <dgm:pt modelId="{0D00FC1A-383F-464D-A5C8-8A86BE66F536}" type="pres">
      <dgm:prSet presAssocID="{3D1F3232-BFB5-4D77-A1E8-6761F44BED9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0177CD-24C6-4331-89E5-E7FE62F9BEF2}" type="pres">
      <dgm:prSet presAssocID="{3D1F3232-BFB5-4D77-A1E8-6761F44BED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0C8A-3254-4957-B697-1F349BD76648}" type="pres">
      <dgm:prSet presAssocID="{3D1F3232-BFB5-4D77-A1E8-6761F44BED9F}" presName="negativeSpace" presStyleCnt="0"/>
      <dgm:spPr/>
    </dgm:pt>
    <dgm:pt modelId="{08CDB4A7-98BD-4AA4-B913-F8B590F1F67C}" type="pres">
      <dgm:prSet presAssocID="{3D1F3232-BFB5-4D77-A1E8-6761F44BED9F}" presName="childText" presStyleLbl="conFgAcc1" presStyleIdx="0" presStyleCnt="3">
        <dgm:presLayoutVars>
          <dgm:bulletEnabled val="1"/>
        </dgm:presLayoutVars>
      </dgm:prSet>
      <dgm:spPr/>
    </dgm:pt>
    <dgm:pt modelId="{91BBEC35-E20B-449E-AC8C-7FE0BAA017AE}" type="pres">
      <dgm:prSet presAssocID="{5375232B-81FD-43D8-BEA3-6B26110003B4}" presName="spaceBetweenRectangles" presStyleCnt="0"/>
      <dgm:spPr/>
    </dgm:pt>
    <dgm:pt modelId="{3E60C76D-0BFF-4282-97F6-38D97FB125A4}" type="pres">
      <dgm:prSet presAssocID="{F85BC521-5AA2-41F1-9399-024E82A84320}" presName="parentLin" presStyleCnt="0"/>
      <dgm:spPr/>
    </dgm:pt>
    <dgm:pt modelId="{D3F50257-2243-406B-9C4F-0976F4F0DB47}" type="pres">
      <dgm:prSet presAssocID="{F85BC521-5AA2-41F1-9399-024E82A8432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6330C16-8FA0-4BA7-97AB-D8A40BB318FE}" type="pres">
      <dgm:prSet presAssocID="{F85BC521-5AA2-41F1-9399-024E82A843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69C-13FD-4702-82D4-83CBDB06C91C}" type="pres">
      <dgm:prSet presAssocID="{F85BC521-5AA2-41F1-9399-024E82A84320}" presName="negativeSpace" presStyleCnt="0"/>
      <dgm:spPr/>
    </dgm:pt>
    <dgm:pt modelId="{4F24EDE3-65D8-49DE-9ECD-0AEA9ED11F1E}" type="pres">
      <dgm:prSet presAssocID="{F85BC521-5AA2-41F1-9399-024E82A84320}" presName="childText" presStyleLbl="conFgAcc1" presStyleIdx="1" presStyleCnt="3">
        <dgm:presLayoutVars>
          <dgm:bulletEnabled val="1"/>
        </dgm:presLayoutVars>
      </dgm:prSet>
      <dgm:spPr/>
    </dgm:pt>
    <dgm:pt modelId="{5E340978-7034-40D3-B66F-A6746B700690}" type="pres">
      <dgm:prSet presAssocID="{C2E8EFE5-7579-4F70-9A55-0CC165EC02A1}" presName="spaceBetweenRectangles" presStyleCnt="0"/>
      <dgm:spPr/>
    </dgm:pt>
    <dgm:pt modelId="{5FA793D7-B7DF-470F-AE18-933D87FF3CEA}" type="pres">
      <dgm:prSet presAssocID="{6EE1863E-E678-4B3F-A5AC-FCD5FF16B5D9}" presName="parentLin" presStyleCnt="0"/>
      <dgm:spPr/>
    </dgm:pt>
    <dgm:pt modelId="{887BFFA9-3626-4D08-A772-30CD9E5BA86A}" type="pres">
      <dgm:prSet presAssocID="{6EE1863E-E678-4B3F-A5AC-FCD5FF16B5D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C89018C-6971-43F9-9982-CB6033517208}" type="pres">
      <dgm:prSet presAssocID="{6EE1863E-E678-4B3F-A5AC-FCD5FF16B5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2B674-A772-4C2A-9D5A-16F925C3A815}" type="pres">
      <dgm:prSet presAssocID="{6EE1863E-E678-4B3F-A5AC-FCD5FF16B5D9}" presName="negativeSpace" presStyleCnt="0"/>
      <dgm:spPr/>
    </dgm:pt>
    <dgm:pt modelId="{CD8A5653-862D-4BCF-871F-99E12ED5A73D}" type="pres">
      <dgm:prSet presAssocID="{6EE1863E-E678-4B3F-A5AC-FCD5FF16B5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E835CB0-5C49-464E-8BAF-82F1E9C96C6F}" type="presOf" srcId="{6EE1863E-E678-4B3F-A5AC-FCD5FF16B5D9}" destId="{2C89018C-6971-43F9-9982-CB6033517208}" srcOrd="1" destOrd="0" presId="urn:microsoft.com/office/officeart/2005/8/layout/list1"/>
    <dgm:cxn modelId="{B4C9399A-23ED-41A6-AB73-CF3F25A8DE4D}" type="presOf" srcId="{3D1F3232-BFB5-4D77-A1E8-6761F44BED9F}" destId="{1E0177CD-24C6-4331-89E5-E7FE62F9BEF2}" srcOrd="1" destOrd="0" presId="urn:microsoft.com/office/officeart/2005/8/layout/list1"/>
    <dgm:cxn modelId="{E009D002-D3A6-4407-981C-7C4C3CCDE286}" srcId="{489613C5-149B-4B24-8837-05A591A1E07B}" destId="{6EE1863E-E678-4B3F-A5AC-FCD5FF16B5D9}" srcOrd="2" destOrd="0" parTransId="{5E90E644-59BC-45C9-B307-B3CAF8A74EFC}" sibTransId="{FC458456-F0F1-4107-B389-E83302961918}"/>
    <dgm:cxn modelId="{EB566FBF-4AF2-4008-958D-361A5EB04308}" type="presOf" srcId="{3D1F3232-BFB5-4D77-A1E8-6761F44BED9F}" destId="{0D00FC1A-383F-464D-A5C8-8A86BE66F536}" srcOrd="0" destOrd="0" presId="urn:microsoft.com/office/officeart/2005/8/layout/list1"/>
    <dgm:cxn modelId="{1D9E11B8-4D2E-41F5-AC82-7922A5394B49}" type="presOf" srcId="{F85BC521-5AA2-41F1-9399-024E82A84320}" destId="{C6330C16-8FA0-4BA7-97AB-D8A40BB318FE}" srcOrd="1" destOrd="0" presId="urn:microsoft.com/office/officeart/2005/8/layout/list1"/>
    <dgm:cxn modelId="{F5C0E7A9-6D8A-450E-B04A-8E6039082378}" srcId="{489613C5-149B-4B24-8837-05A591A1E07B}" destId="{F85BC521-5AA2-41F1-9399-024E82A84320}" srcOrd="1" destOrd="0" parTransId="{F1CB8D6E-89FD-452E-A89E-FFA1640D5F60}" sibTransId="{C2E8EFE5-7579-4F70-9A55-0CC165EC02A1}"/>
    <dgm:cxn modelId="{2840CF5F-71F5-4E82-A104-0C58ABCA7657}" type="presOf" srcId="{489613C5-149B-4B24-8837-05A591A1E07B}" destId="{47759038-89EA-43DF-A609-1A29DA8A6DDD}" srcOrd="0" destOrd="0" presId="urn:microsoft.com/office/officeart/2005/8/layout/list1"/>
    <dgm:cxn modelId="{BC4DF99B-B2A9-437D-A971-F3662C2C332B}" type="presOf" srcId="{6EE1863E-E678-4B3F-A5AC-FCD5FF16B5D9}" destId="{887BFFA9-3626-4D08-A772-30CD9E5BA86A}" srcOrd="0" destOrd="0" presId="urn:microsoft.com/office/officeart/2005/8/layout/list1"/>
    <dgm:cxn modelId="{AB2283D3-643B-4D0C-B6B9-7F56E85D6E92}" srcId="{489613C5-149B-4B24-8837-05A591A1E07B}" destId="{3D1F3232-BFB5-4D77-A1E8-6761F44BED9F}" srcOrd="0" destOrd="0" parTransId="{F1BE147C-9B7A-4578-B7B2-5597A4872536}" sibTransId="{5375232B-81FD-43D8-BEA3-6B26110003B4}"/>
    <dgm:cxn modelId="{543CCFAA-4B8A-4BB9-AD92-9C916F96EAEB}" type="presOf" srcId="{F85BC521-5AA2-41F1-9399-024E82A84320}" destId="{D3F50257-2243-406B-9C4F-0976F4F0DB47}" srcOrd="0" destOrd="0" presId="urn:microsoft.com/office/officeart/2005/8/layout/list1"/>
    <dgm:cxn modelId="{2FBE017E-7B87-4337-A33B-B8FE354770C2}" type="presParOf" srcId="{47759038-89EA-43DF-A609-1A29DA8A6DDD}" destId="{64B81056-D035-4E2E-92DA-02408781EE15}" srcOrd="0" destOrd="0" presId="urn:microsoft.com/office/officeart/2005/8/layout/list1"/>
    <dgm:cxn modelId="{8982ADC7-8473-4039-81F9-275FD68DDBA2}" type="presParOf" srcId="{64B81056-D035-4E2E-92DA-02408781EE15}" destId="{0D00FC1A-383F-464D-A5C8-8A86BE66F536}" srcOrd="0" destOrd="0" presId="urn:microsoft.com/office/officeart/2005/8/layout/list1"/>
    <dgm:cxn modelId="{7109D1BC-E341-404E-A54D-EF9675F8E7B6}" type="presParOf" srcId="{64B81056-D035-4E2E-92DA-02408781EE15}" destId="{1E0177CD-24C6-4331-89E5-E7FE62F9BEF2}" srcOrd="1" destOrd="0" presId="urn:microsoft.com/office/officeart/2005/8/layout/list1"/>
    <dgm:cxn modelId="{2D9D1A20-FBAD-432F-9B74-4E4DD904D126}" type="presParOf" srcId="{47759038-89EA-43DF-A609-1A29DA8A6DDD}" destId="{ED250C8A-3254-4957-B697-1F349BD76648}" srcOrd="1" destOrd="0" presId="urn:microsoft.com/office/officeart/2005/8/layout/list1"/>
    <dgm:cxn modelId="{988DCC68-9760-47AB-84CB-B4A0186EEFA6}" type="presParOf" srcId="{47759038-89EA-43DF-A609-1A29DA8A6DDD}" destId="{08CDB4A7-98BD-4AA4-B913-F8B590F1F67C}" srcOrd="2" destOrd="0" presId="urn:microsoft.com/office/officeart/2005/8/layout/list1"/>
    <dgm:cxn modelId="{4BF0F9D4-AAB7-465E-BCD4-72D4594A1892}" type="presParOf" srcId="{47759038-89EA-43DF-A609-1A29DA8A6DDD}" destId="{91BBEC35-E20B-449E-AC8C-7FE0BAA017AE}" srcOrd="3" destOrd="0" presId="urn:microsoft.com/office/officeart/2005/8/layout/list1"/>
    <dgm:cxn modelId="{223419D8-40E6-4537-8082-74C06D266872}" type="presParOf" srcId="{47759038-89EA-43DF-A609-1A29DA8A6DDD}" destId="{3E60C76D-0BFF-4282-97F6-38D97FB125A4}" srcOrd="4" destOrd="0" presId="urn:microsoft.com/office/officeart/2005/8/layout/list1"/>
    <dgm:cxn modelId="{7B58791D-4C6E-460D-A071-64860E397515}" type="presParOf" srcId="{3E60C76D-0BFF-4282-97F6-38D97FB125A4}" destId="{D3F50257-2243-406B-9C4F-0976F4F0DB47}" srcOrd="0" destOrd="0" presId="urn:microsoft.com/office/officeart/2005/8/layout/list1"/>
    <dgm:cxn modelId="{0B2D58AF-7881-4039-A20D-31667862B621}" type="presParOf" srcId="{3E60C76D-0BFF-4282-97F6-38D97FB125A4}" destId="{C6330C16-8FA0-4BA7-97AB-D8A40BB318FE}" srcOrd="1" destOrd="0" presId="urn:microsoft.com/office/officeart/2005/8/layout/list1"/>
    <dgm:cxn modelId="{53DA2291-56C0-4E27-AED1-EA5FD29ED8A1}" type="presParOf" srcId="{47759038-89EA-43DF-A609-1A29DA8A6DDD}" destId="{4B9A169C-13FD-4702-82D4-83CBDB06C91C}" srcOrd="5" destOrd="0" presId="urn:microsoft.com/office/officeart/2005/8/layout/list1"/>
    <dgm:cxn modelId="{9AC0DD51-DCC9-40BD-BFEF-51BAC1F51639}" type="presParOf" srcId="{47759038-89EA-43DF-A609-1A29DA8A6DDD}" destId="{4F24EDE3-65D8-49DE-9ECD-0AEA9ED11F1E}" srcOrd="6" destOrd="0" presId="urn:microsoft.com/office/officeart/2005/8/layout/list1"/>
    <dgm:cxn modelId="{1A699AC3-B071-419D-8C43-2611A2E66029}" type="presParOf" srcId="{47759038-89EA-43DF-A609-1A29DA8A6DDD}" destId="{5E340978-7034-40D3-B66F-A6746B700690}" srcOrd="7" destOrd="0" presId="urn:microsoft.com/office/officeart/2005/8/layout/list1"/>
    <dgm:cxn modelId="{86C49B23-941A-48C0-B80A-C81D4AC476AB}" type="presParOf" srcId="{47759038-89EA-43DF-A609-1A29DA8A6DDD}" destId="{5FA793D7-B7DF-470F-AE18-933D87FF3CEA}" srcOrd="8" destOrd="0" presId="urn:microsoft.com/office/officeart/2005/8/layout/list1"/>
    <dgm:cxn modelId="{8D8D2934-66A0-4F3A-8DD2-7F3AB32B6F62}" type="presParOf" srcId="{5FA793D7-B7DF-470F-AE18-933D87FF3CEA}" destId="{887BFFA9-3626-4D08-A772-30CD9E5BA86A}" srcOrd="0" destOrd="0" presId="urn:microsoft.com/office/officeart/2005/8/layout/list1"/>
    <dgm:cxn modelId="{40B1D571-AD4B-4624-80FA-49BD0C4D0C01}" type="presParOf" srcId="{5FA793D7-B7DF-470F-AE18-933D87FF3CEA}" destId="{2C89018C-6971-43F9-9982-CB6033517208}" srcOrd="1" destOrd="0" presId="urn:microsoft.com/office/officeart/2005/8/layout/list1"/>
    <dgm:cxn modelId="{E4EA1D31-4AAC-4853-B3C5-E86299EA55C8}" type="presParOf" srcId="{47759038-89EA-43DF-A609-1A29DA8A6DDD}" destId="{51A2B674-A772-4C2A-9D5A-16F925C3A815}" srcOrd="9" destOrd="0" presId="urn:microsoft.com/office/officeart/2005/8/layout/list1"/>
    <dgm:cxn modelId="{4D81D7DE-6585-4D70-9FDD-46C0A4DBC166}" type="presParOf" srcId="{47759038-89EA-43DF-A609-1A29DA8A6DDD}" destId="{CD8A5653-862D-4BCF-871F-99E12ED5A7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9613C5-149B-4B24-8837-05A591A1E07B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1F3232-BFB5-4D77-A1E8-6761F44BED9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Площадка образовательных ресурсов по углубленным предметам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E147C-9B7A-4578-B7B2-5597A4872536}" type="parTrans" cxnId="{AB2283D3-643B-4D0C-B6B9-7F56E85D6E92}">
      <dgm:prSet/>
      <dgm:spPr/>
      <dgm:t>
        <a:bodyPr/>
        <a:lstStyle/>
        <a:p>
          <a:endParaRPr lang="ru-RU"/>
        </a:p>
      </dgm:t>
    </dgm:pt>
    <dgm:pt modelId="{5375232B-81FD-43D8-BEA3-6B26110003B4}" type="sibTrans" cxnId="{AB2283D3-643B-4D0C-B6B9-7F56E85D6E92}">
      <dgm:prSet/>
      <dgm:spPr/>
      <dgm:t>
        <a:bodyPr/>
        <a:lstStyle/>
        <a:p>
          <a:endParaRPr lang="ru-RU"/>
        </a:p>
      </dgm:t>
    </dgm:pt>
    <dgm:pt modelId="{F85BC521-5AA2-41F1-9399-024E82A8432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МАТЕМАТИКА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CB8D6E-89FD-452E-A89E-FFA1640D5F60}" type="parTrans" cxnId="{F5C0E7A9-6D8A-450E-B04A-8E6039082378}">
      <dgm:prSet/>
      <dgm:spPr/>
      <dgm:t>
        <a:bodyPr/>
        <a:lstStyle/>
        <a:p>
          <a:endParaRPr lang="ru-RU"/>
        </a:p>
      </dgm:t>
    </dgm:pt>
    <dgm:pt modelId="{C2E8EFE5-7579-4F70-9A55-0CC165EC02A1}" type="sibTrans" cxnId="{F5C0E7A9-6D8A-450E-B04A-8E6039082378}">
      <dgm:prSet/>
      <dgm:spPr/>
      <dgm:t>
        <a:bodyPr/>
        <a:lstStyle/>
        <a:p>
          <a:endParaRPr lang="ru-RU"/>
        </a:p>
      </dgm:t>
    </dgm:pt>
    <dgm:pt modelId="{6EE1863E-E678-4B3F-A5AC-FCD5FF16B5D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ИНФОРМАТИКА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90E644-59BC-45C9-B307-B3CAF8A74EFC}" type="parTrans" cxnId="{E009D002-D3A6-4407-981C-7C4C3CCDE286}">
      <dgm:prSet/>
      <dgm:spPr/>
      <dgm:t>
        <a:bodyPr/>
        <a:lstStyle/>
        <a:p>
          <a:endParaRPr lang="ru-RU"/>
        </a:p>
      </dgm:t>
    </dgm:pt>
    <dgm:pt modelId="{FC458456-F0F1-4107-B389-E83302961918}" type="sibTrans" cxnId="{E009D002-D3A6-4407-981C-7C4C3CCDE286}">
      <dgm:prSet/>
      <dgm:spPr/>
      <dgm:t>
        <a:bodyPr/>
        <a:lstStyle/>
        <a:p>
          <a:endParaRPr lang="ru-RU"/>
        </a:p>
      </dgm:t>
    </dgm:pt>
    <dgm:pt modelId="{242FB57E-D40B-41E9-8AF6-B839E0A2F9F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100" b="1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rPr>
            <a:t>ГЕ              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ГЕОГРАФИЯ</a:t>
          </a:r>
          <a:endParaRPr lang="ru-RU" sz="2400" b="1" dirty="0">
            <a:solidFill>
              <a:schemeClr val="tx2">
                <a:lumMod val="40000"/>
                <a:lumOff val="6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BFE2C35-4EE9-4F43-9D8A-B9DB3E3A215A}" type="parTrans" cxnId="{C40336EA-81B6-4A89-950B-53AA4F0E9531}">
      <dgm:prSet/>
      <dgm:spPr/>
      <dgm:t>
        <a:bodyPr/>
        <a:lstStyle/>
        <a:p>
          <a:endParaRPr lang="ru-RU"/>
        </a:p>
      </dgm:t>
    </dgm:pt>
    <dgm:pt modelId="{DC8F7009-7479-4EE4-B7D2-36035CD62B44}" type="sibTrans" cxnId="{C40336EA-81B6-4A89-950B-53AA4F0E9531}">
      <dgm:prSet/>
      <dgm:spPr/>
      <dgm:t>
        <a:bodyPr/>
        <a:lstStyle/>
        <a:p>
          <a:endParaRPr lang="ru-RU"/>
        </a:p>
      </dgm:t>
    </dgm:pt>
    <dgm:pt modelId="{5B000CF1-F40A-4381-8F01-854D543BAEDA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ТЕХНОЛОГИЯ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5954E31-0A4C-4C2E-AB87-D63A2FE8A709}" type="parTrans" cxnId="{85DBE461-34C5-4352-8B3A-11DC02497B6C}">
      <dgm:prSet/>
      <dgm:spPr/>
      <dgm:t>
        <a:bodyPr/>
        <a:lstStyle/>
        <a:p>
          <a:endParaRPr lang="ru-RU"/>
        </a:p>
      </dgm:t>
    </dgm:pt>
    <dgm:pt modelId="{D53760AB-710E-43E6-94E5-3634E3C8CEB7}" type="sibTrans" cxnId="{85DBE461-34C5-4352-8B3A-11DC02497B6C}">
      <dgm:prSet/>
      <dgm:spPr/>
      <dgm:t>
        <a:bodyPr/>
        <a:lstStyle/>
        <a:p>
          <a:endParaRPr lang="ru-RU"/>
        </a:p>
      </dgm:t>
    </dgm:pt>
    <dgm:pt modelId="{47759038-89EA-43DF-A609-1A29DA8A6DDD}" type="pres">
      <dgm:prSet presAssocID="{489613C5-149B-4B24-8837-05A591A1E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81056-D035-4E2E-92DA-02408781EE15}" type="pres">
      <dgm:prSet presAssocID="{3D1F3232-BFB5-4D77-A1E8-6761F44BED9F}" presName="parentLin" presStyleCnt="0"/>
      <dgm:spPr/>
    </dgm:pt>
    <dgm:pt modelId="{0D00FC1A-383F-464D-A5C8-8A86BE66F536}" type="pres">
      <dgm:prSet presAssocID="{3D1F3232-BFB5-4D77-A1E8-6761F44BED9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E0177CD-24C6-4331-89E5-E7FE62F9BEF2}" type="pres">
      <dgm:prSet presAssocID="{3D1F3232-BFB5-4D77-A1E8-6761F44BED9F}" presName="parentText" presStyleLbl="node1" presStyleIdx="0" presStyleCnt="5" custLinFactX="10924" custLinFactNeighborX="100000" custLinFactNeighborY="6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0C8A-3254-4957-B697-1F349BD76648}" type="pres">
      <dgm:prSet presAssocID="{3D1F3232-BFB5-4D77-A1E8-6761F44BED9F}" presName="negativeSpace" presStyleCnt="0"/>
      <dgm:spPr/>
    </dgm:pt>
    <dgm:pt modelId="{08CDB4A7-98BD-4AA4-B913-F8B590F1F67C}" type="pres">
      <dgm:prSet presAssocID="{3D1F3232-BFB5-4D77-A1E8-6761F44BED9F}" presName="childText" presStyleLbl="conFgAcc1" presStyleIdx="0" presStyleCnt="5">
        <dgm:presLayoutVars>
          <dgm:bulletEnabled val="1"/>
        </dgm:presLayoutVars>
      </dgm:prSet>
      <dgm:spPr/>
    </dgm:pt>
    <dgm:pt modelId="{91BBEC35-E20B-449E-AC8C-7FE0BAA017AE}" type="pres">
      <dgm:prSet presAssocID="{5375232B-81FD-43D8-BEA3-6B26110003B4}" presName="spaceBetweenRectangles" presStyleCnt="0"/>
      <dgm:spPr/>
    </dgm:pt>
    <dgm:pt modelId="{3E60C76D-0BFF-4282-97F6-38D97FB125A4}" type="pres">
      <dgm:prSet presAssocID="{F85BC521-5AA2-41F1-9399-024E82A84320}" presName="parentLin" presStyleCnt="0"/>
      <dgm:spPr/>
    </dgm:pt>
    <dgm:pt modelId="{D3F50257-2243-406B-9C4F-0976F4F0DB47}" type="pres">
      <dgm:prSet presAssocID="{F85BC521-5AA2-41F1-9399-024E82A8432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6330C16-8FA0-4BA7-97AB-D8A40BB318FE}" type="pres">
      <dgm:prSet presAssocID="{F85BC521-5AA2-41F1-9399-024E82A84320}" presName="parentText" presStyleLbl="node1" presStyleIdx="1" presStyleCnt="5" custLinFactX="26141" custLinFactNeighborX="100000" custLinFactNeighborY="76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69C-13FD-4702-82D4-83CBDB06C91C}" type="pres">
      <dgm:prSet presAssocID="{F85BC521-5AA2-41F1-9399-024E82A84320}" presName="negativeSpace" presStyleCnt="0"/>
      <dgm:spPr/>
    </dgm:pt>
    <dgm:pt modelId="{4F24EDE3-65D8-49DE-9ECD-0AEA9ED11F1E}" type="pres">
      <dgm:prSet presAssocID="{F85BC521-5AA2-41F1-9399-024E82A84320}" presName="childText" presStyleLbl="conFgAcc1" presStyleIdx="1" presStyleCnt="5" custLinFactY="-28240" custLinFactNeighborX="5556" custLinFactNeighborY="-100000">
        <dgm:presLayoutVars>
          <dgm:bulletEnabled val="1"/>
        </dgm:presLayoutVars>
      </dgm:prSet>
      <dgm:spPr/>
    </dgm:pt>
    <dgm:pt modelId="{5E340978-7034-40D3-B66F-A6746B700690}" type="pres">
      <dgm:prSet presAssocID="{C2E8EFE5-7579-4F70-9A55-0CC165EC02A1}" presName="spaceBetweenRectangles" presStyleCnt="0"/>
      <dgm:spPr/>
    </dgm:pt>
    <dgm:pt modelId="{5FA793D7-B7DF-470F-AE18-933D87FF3CEA}" type="pres">
      <dgm:prSet presAssocID="{6EE1863E-E678-4B3F-A5AC-FCD5FF16B5D9}" presName="parentLin" presStyleCnt="0"/>
      <dgm:spPr/>
    </dgm:pt>
    <dgm:pt modelId="{887BFFA9-3626-4D08-A772-30CD9E5BA86A}" type="pres">
      <dgm:prSet presAssocID="{6EE1863E-E678-4B3F-A5AC-FCD5FF16B5D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C89018C-6971-43F9-9982-CB6033517208}" type="pres">
      <dgm:prSet presAssocID="{6EE1863E-E678-4B3F-A5AC-FCD5FF16B5D9}" presName="parentText" presStyleLbl="node1" presStyleIdx="2" presStyleCnt="5" custLinFactX="24930" custLinFactNeighborX="100000" custLinFactNeighborY="71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2B674-A772-4C2A-9D5A-16F925C3A815}" type="pres">
      <dgm:prSet presAssocID="{6EE1863E-E678-4B3F-A5AC-FCD5FF16B5D9}" presName="negativeSpace" presStyleCnt="0"/>
      <dgm:spPr/>
    </dgm:pt>
    <dgm:pt modelId="{CD8A5653-862D-4BCF-871F-99E12ED5A73D}" type="pres">
      <dgm:prSet presAssocID="{6EE1863E-E678-4B3F-A5AC-FCD5FF16B5D9}" presName="childText" presStyleLbl="conFgAcc1" presStyleIdx="2" presStyleCnt="5" custLinFactY="-4917" custLinFactNeighborX="520" custLinFactNeighborY="-100000">
        <dgm:presLayoutVars>
          <dgm:bulletEnabled val="1"/>
        </dgm:presLayoutVars>
      </dgm:prSet>
      <dgm:spPr/>
    </dgm:pt>
    <dgm:pt modelId="{8FD9BBB4-A104-47CF-A0CF-5F323B082257}" type="pres">
      <dgm:prSet presAssocID="{FC458456-F0F1-4107-B389-E83302961918}" presName="spaceBetweenRectangles" presStyleCnt="0"/>
      <dgm:spPr/>
    </dgm:pt>
    <dgm:pt modelId="{E422EDC4-3768-418D-AE22-A203BF2CBD67}" type="pres">
      <dgm:prSet presAssocID="{242FB57E-D40B-41E9-8AF6-B839E0A2F9FB}" presName="parentLin" presStyleCnt="0"/>
      <dgm:spPr/>
    </dgm:pt>
    <dgm:pt modelId="{A5DE8BE9-7C6C-4DEF-984D-621121CB9876}" type="pres">
      <dgm:prSet presAssocID="{242FB57E-D40B-41E9-8AF6-B839E0A2F9F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0F0292F-C68D-407B-A70A-A39BAD1C306D}" type="pres">
      <dgm:prSet presAssocID="{242FB57E-D40B-41E9-8AF6-B839E0A2F9FB}" presName="parentText" presStyleLbl="node1" presStyleIdx="3" presStyleCnt="5" custLinFactX="26331" custLinFactNeighborX="100000" custLinFactNeighborY="185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75896-E501-48D7-A8FD-ABF538746E2B}" type="pres">
      <dgm:prSet presAssocID="{242FB57E-D40B-41E9-8AF6-B839E0A2F9FB}" presName="negativeSpace" presStyleCnt="0"/>
      <dgm:spPr/>
    </dgm:pt>
    <dgm:pt modelId="{A62AF9A1-4130-4D7C-BA38-4CBA4F7C51F1}" type="pres">
      <dgm:prSet presAssocID="{242FB57E-D40B-41E9-8AF6-B839E0A2F9FB}" presName="childText" presStyleLbl="conFgAcc1" presStyleIdx="3" presStyleCnt="5" custLinFactY="-7789" custLinFactNeighborX="1064" custLinFactNeighborY="-100000">
        <dgm:presLayoutVars>
          <dgm:bulletEnabled val="1"/>
        </dgm:presLayoutVars>
      </dgm:prSet>
      <dgm:spPr/>
    </dgm:pt>
    <dgm:pt modelId="{D73AFB18-E025-4417-8F3D-3CC955122886}" type="pres">
      <dgm:prSet presAssocID="{DC8F7009-7479-4EE4-B7D2-36035CD62B44}" presName="spaceBetweenRectangles" presStyleCnt="0"/>
      <dgm:spPr/>
    </dgm:pt>
    <dgm:pt modelId="{D19CC2E3-9FA2-4B8B-BA25-FC7C49117C7D}" type="pres">
      <dgm:prSet presAssocID="{5B000CF1-F40A-4381-8F01-854D543BAEDA}" presName="parentLin" presStyleCnt="0"/>
      <dgm:spPr/>
    </dgm:pt>
    <dgm:pt modelId="{198ACE99-1698-4C8A-AFDC-1B6259683EB0}" type="pres">
      <dgm:prSet presAssocID="{5B000CF1-F40A-4381-8F01-854D543BAED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095B8F0-A7F1-4538-BE61-74FC275FBE86}" type="pres">
      <dgm:prSet presAssocID="{5B000CF1-F40A-4381-8F01-854D543BAEDA}" presName="parentText" presStyleLbl="node1" presStyleIdx="4" presStyleCnt="5" custLinFactX="24930" custLinFactNeighborX="100000" custLinFactNeighborY="298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D6AB8-1D74-4857-8128-6E7420BFE1D5}" type="pres">
      <dgm:prSet presAssocID="{5B000CF1-F40A-4381-8F01-854D543BAEDA}" presName="negativeSpace" presStyleCnt="0"/>
      <dgm:spPr/>
    </dgm:pt>
    <dgm:pt modelId="{9DEC8AEB-F00D-4091-B3E9-3934FF22B8F9}" type="pres">
      <dgm:prSet presAssocID="{5B000CF1-F40A-4381-8F01-854D543BAEDA}" presName="childText" presStyleLbl="conFgAcc1" presStyleIdx="4" presStyleCnt="5" custLinFactNeighborY="-44027">
        <dgm:presLayoutVars>
          <dgm:bulletEnabled val="1"/>
        </dgm:presLayoutVars>
      </dgm:prSet>
      <dgm:spPr/>
    </dgm:pt>
  </dgm:ptLst>
  <dgm:cxnLst>
    <dgm:cxn modelId="{AD39E074-997F-4FB8-8434-27EDAE8B9431}" type="presOf" srcId="{5B000CF1-F40A-4381-8F01-854D543BAEDA}" destId="{D095B8F0-A7F1-4538-BE61-74FC275FBE86}" srcOrd="1" destOrd="0" presId="urn:microsoft.com/office/officeart/2005/8/layout/list1"/>
    <dgm:cxn modelId="{85DBE461-34C5-4352-8B3A-11DC02497B6C}" srcId="{489613C5-149B-4B24-8837-05A591A1E07B}" destId="{5B000CF1-F40A-4381-8F01-854D543BAEDA}" srcOrd="4" destOrd="0" parTransId="{A5954E31-0A4C-4C2E-AB87-D63A2FE8A709}" sibTransId="{D53760AB-710E-43E6-94E5-3634E3C8CEB7}"/>
    <dgm:cxn modelId="{E009D002-D3A6-4407-981C-7C4C3CCDE286}" srcId="{489613C5-149B-4B24-8837-05A591A1E07B}" destId="{6EE1863E-E678-4B3F-A5AC-FCD5FF16B5D9}" srcOrd="2" destOrd="0" parTransId="{5E90E644-59BC-45C9-B307-B3CAF8A74EFC}" sibTransId="{FC458456-F0F1-4107-B389-E83302961918}"/>
    <dgm:cxn modelId="{115CDD89-E7EA-42BC-8414-DD3E46A7F5A7}" type="presOf" srcId="{3D1F3232-BFB5-4D77-A1E8-6761F44BED9F}" destId="{0D00FC1A-383F-464D-A5C8-8A86BE66F536}" srcOrd="0" destOrd="0" presId="urn:microsoft.com/office/officeart/2005/8/layout/list1"/>
    <dgm:cxn modelId="{F5C0E7A9-6D8A-450E-B04A-8E6039082378}" srcId="{489613C5-149B-4B24-8837-05A591A1E07B}" destId="{F85BC521-5AA2-41F1-9399-024E82A84320}" srcOrd="1" destOrd="0" parTransId="{F1CB8D6E-89FD-452E-A89E-FFA1640D5F60}" sibTransId="{C2E8EFE5-7579-4F70-9A55-0CC165EC02A1}"/>
    <dgm:cxn modelId="{EAF06C39-7065-4343-9817-8184B2D97BA9}" type="presOf" srcId="{242FB57E-D40B-41E9-8AF6-B839E0A2F9FB}" destId="{80F0292F-C68D-407B-A70A-A39BAD1C306D}" srcOrd="1" destOrd="0" presId="urn:microsoft.com/office/officeart/2005/8/layout/list1"/>
    <dgm:cxn modelId="{68295C13-FB0A-4532-A4EB-F0D9715E6CCE}" type="presOf" srcId="{F85BC521-5AA2-41F1-9399-024E82A84320}" destId="{C6330C16-8FA0-4BA7-97AB-D8A40BB318FE}" srcOrd="1" destOrd="0" presId="urn:microsoft.com/office/officeart/2005/8/layout/list1"/>
    <dgm:cxn modelId="{3BC8CF85-1BA4-4A62-AA7D-BD66862F7A5B}" type="presOf" srcId="{3D1F3232-BFB5-4D77-A1E8-6761F44BED9F}" destId="{1E0177CD-24C6-4331-89E5-E7FE62F9BEF2}" srcOrd="1" destOrd="0" presId="urn:microsoft.com/office/officeart/2005/8/layout/list1"/>
    <dgm:cxn modelId="{4C554BB2-4ABB-43F0-B02C-E2F2962F6BB9}" type="presOf" srcId="{489613C5-149B-4B24-8837-05A591A1E07B}" destId="{47759038-89EA-43DF-A609-1A29DA8A6DDD}" srcOrd="0" destOrd="0" presId="urn:microsoft.com/office/officeart/2005/8/layout/list1"/>
    <dgm:cxn modelId="{50B1A3CC-503D-4A61-B3CD-6A528171CA14}" type="presOf" srcId="{6EE1863E-E678-4B3F-A5AC-FCD5FF16B5D9}" destId="{887BFFA9-3626-4D08-A772-30CD9E5BA86A}" srcOrd="0" destOrd="0" presId="urn:microsoft.com/office/officeart/2005/8/layout/list1"/>
    <dgm:cxn modelId="{31ACC26F-A83E-428E-95CE-B705883CE054}" type="presOf" srcId="{5B000CF1-F40A-4381-8F01-854D543BAEDA}" destId="{198ACE99-1698-4C8A-AFDC-1B6259683EB0}" srcOrd="0" destOrd="0" presId="urn:microsoft.com/office/officeart/2005/8/layout/list1"/>
    <dgm:cxn modelId="{C40336EA-81B6-4A89-950B-53AA4F0E9531}" srcId="{489613C5-149B-4B24-8837-05A591A1E07B}" destId="{242FB57E-D40B-41E9-8AF6-B839E0A2F9FB}" srcOrd="3" destOrd="0" parTransId="{7BFE2C35-4EE9-4F43-9D8A-B9DB3E3A215A}" sibTransId="{DC8F7009-7479-4EE4-B7D2-36035CD62B44}"/>
    <dgm:cxn modelId="{7A9FF3A5-FEE3-413E-B5F2-C4E12A43818A}" type="presOf" srcId="{F85BC521-5AA2-41F1-9399-024E82A84320}" destId="{D3F50257-2243-406B-9C4F-0976F4F0DB47}" srcOrd="0" destOrd="0" presId="urn:microsoft.com/office/officeart/2005/8/layout/list1"/>
    <dgm:cxn modelId="{AB2283D3-643B-4D0C-B6B9-7F56E85D6E92}" srcId="{489613C5-149B-4B24-8837-05A591A1E07B}" destId="{3D1F3232-BFB5-4D77-A1E8-6761F44BED9F}" srcOrd="0" destOrd="0" parTransId="{F1BE147C-9B7A-4578-B7B2-5597A4872536}" sibTransId="{5375232B-81FD-43D8-BEA3-6B26110003B4}"/>
    <dgm:cxn modelId="{AC8726AA-13D6-465E-8FCB-43B8E468BBD2}" type="presOf" srcId="{6EE1863E-E678-4B3F-A5AC-FCD5FF16B5D9}" destId="{2C89018C-6971-43F9-9982-CB6033517208}" srcOrd="1" destOrd="0" presId="urn:microsoft.com/office/officeart/2005/8/layout/list1"/>
    <dgm:cxn modelId="{A5661781-E592-444C-B86B-5CD5A633BF60}" type="presOf" srcId="{242FB57E-D40B-41E9-8AF6-B839E0A2F9FB}" destId="{A5DE8BE9-7C6C-4DEF-984D-621121CB9876}" srcOrd="0" destOrd="0" presId="urn:microsoft.com/office/officeart/2005/8/layout/list1"/>
    <dgm:cxn modelId="{DBE60DD1-823F-4D22-8D1A-EC45905AD13D}" type="presParOf" srcId="{47759038-89EA-43DF-A609-1A29DA8A6DDD}" destId="{64B81056-D035-4E2E-92DA-02408781EE15}" srcOrd="0" destOrd="0" presId="urn:microsoft.com/office/officeart/2005/8/layout/list1"/>
    <dgm:cxn modelId="{66C76951-A896-4DA7-8ACC-A01B2096070D}" type="presParOf" srcId="{64B81056-D035-4E2E-92DA-02408781EE15}" destId="{0D00FC1A-383F-464D-A5C8-8A86BE66F536}" srcOrd="0" destOrd="0" presId="urn:microsoft.com/office/officeart/2005/8/layout/list1"/>
    <dgm:cxn modelId="{87210104-047C-4BCD-8A7C-A9B5C25881DE}" type="presParOf" srcId="{64B81056-D035-4E2E-92DA-02408781EE15}" destId="{1E0177CD-24C6-4331-89E5-E7FE62F9BEF2}" srcOrd="1" destOrd="0" presId="urn:microsoft.com/office/officeart/2005/8/layout/list1"/>
    <dgm:cxn modelId="{87AAAC82-7A3A-42CC-A184-02188D21689B}" type="presParOf" srcId="{47759038-89EA-43DF-A609-1A29DA8A6DDD}" destId="{ED250C8A-3254-4957-B697-1F349BD76648}" srcOrd="1" destOrd="0" presId="urn:microsoft.com/office/officeart/2005/8/layout/list1"/>
    <dgm:cxn modelId="{63DE45D2-CA66-49DB-B4BB-401076250C83}" type="presParOf" srcId="{47759038-89EA-43DF-A609-1A29DA8A6DDD}" destId="{08CDB4A7-98BD-4AA4-B913-F8B590F1F67C}" srcOrd="2" destOrd="0" presId="urn:microsoft.com/office/officeart/2005/8/layout/list1"/>
    <dgm:cxn modelId="{7B0AB65C-28FE-4E17-88D2-D749759F9B49}" type="presParOf" srcId="{47759038-89EA-43DF-A609-1A29DA8A6DDD}" destId="{91BBEC35-E20B-449E-AC8C-7FE0BAA017AE}" srcOrd="3" destOrd="0" presId="urn:microsoft.com/office/officeart/2005/8/layout/list1"/>
    <dgm:cxn modelId="{33D787EA-3F2F-4EF6-8C7F-25A7F026E4F1}" type="presParOf" srcId="{47759038-89EA-43DF-A609-1A29DA8A6DDD}" destId="{3E60C76D-0BFF-4282-97F6-38D97FB125A4}" srcOrd="4" destOrd="0" presId="urn:microsoft.com/office/officeart/2005/8/layout/list1"/>
    <dgm:cxn modelId="{B0BE52FB-F8FC-4C39-9BB1-8CB9C1F99A2A}" type="presParOf" srcId="{3E60C76D-0BFF-4282-97F6-38D97FB125A4}" destId="{D3F50257-2243-406B-9C4F-0976F4F0DB47}" srcOrd="0" destOrd="0" presId="urn:microsoft.com/office/officeart/2005/8/layout/list1"/>
    <dgm:cxn modelId="{BCE8D704-4B7D-4727-B855-95B2CCF27BD5}" type="presParOf" srcId="{3E60C76D-0BFF-4282-97F6-38D97FB125A4}" destId="{C6330C16-8FA0-4BA7-97AB-D8A40BB318FE}" srcOrd="1" destOrd="0" presId="urn:microsoft.com/office/officeart/2005/8/layout/list1"/>
    <dgm:cxn modelId="{AAD842AC-AF7D-45C3-B803-98D83C1C8104}" type="presParOf" srcId="{47759038-89EA-43DF-A609-1A29DA8A6DDD}" destId="{4B9A169C-13FD-4702-82D4-83CBDB06C91C}" srcOrd="5" destOrd="0" presId="urn:microsoft.com/office/officeart/2005/8/layout/list1"/>
    <dgm:cxn modelId="{61E4E9AF-3E84-4945-8864-58721844FAEF}" type="presParOf" srcId="{47759038-89EA-43DF-A609-1A29DA8A6DDD}" destId="{4F24EDE3-65D8-49DE-9ECD-0AEA9ED11F1E}" srcOrd="6" destOrd="0" presId="urn:microsoft.com/office/officeart/2005/8/layout/list1"/>
    <dgm:cxn modelId="{0F3C388B-D5C2-411B-A537-24A33B71EF6D}" type="presParOf" srcId="{47759038-89EA-43DF-A609-1A29DA8A6DDD}" destId="{5E340978-7034-40D3-B66F-A6746B700690}" srcOrd="7" destOrd="0" presId="urn:microsoft.com/office/officeart/2005/8/layout/list1"/>
    <dgm:cxn modelId="{C962A66C-69B0-458B-95A2-40E76DE2024B}" type="presParOf" srcId="{47759038-89EA-43DF-A609-1A29DA8A6DDD}" destId="{5FA793D7-B7DF-470F-AE18-933D87FF3CEA}" srcOrd="8" destOrd="0" presId="urn:microsoft.com/office/officeart/2005/8/layout/list1"/>
    <dgm:cxn modelId="{EFD34F87-595F-4582-8634-E88110331737}" type="presParOf" srcId="{5FA793D7-B7DF-470F-AE18-933D87FF3CEA}" destId="{887BFFA9-3626-4D08-A772-30CD9E5BA86A}" srcOrd="0" destOrd="0" presId="urn:microsoft.com/office/officeart/2005/8/layout/list1"/>
    <dgm:cxn modelId="{897E36F4-FA96-46CD-B5F8-B9202F962A9D}" type="presParOf" srcId="{5FA793D7-B7DF-470F-AE18-933D87FF3CEA}" destId="{2C89018C-6971-43F9-9982-CB6033517208}" srcOrd="1" destOrd="0" presId="urn:microsoft.com/office/officeart/2005/8/layout/list1"/>
    <dgm:cxn modelId="{B133BEE3-F6E0-406D-AE40-3A52BDBF7A60}" type="presParOf" srcId="{47759038-89EA-43DF-A609-1A29DA8A6DDD}" destId="{51A2B674-A772-4C2A-9D5A-16F925C3A815}" srcOrd="9" destOrd="0" presId="urn:microsoft.com/office/officeart/2005/8/layout/list1"/>
    <dgm:cxn modelId="{2D208AAA-7CC8-43F6-9EDF-EDA527A8E8FB}" type="presParOf" srcId="{47759038-89EA-43DF-A609-1A29DA8A6DDD}" destId="{CD8A5653-862D-4BCF-871F-99E12ED5A73D}" srcOrd="10" destOrd="0" presId="urn:microsoft.com/office/officeart/2005/8/layout/list1"/>
    <dgm:cxn modelId="{9D004B71-765C-4D60-BCCD-58DDA3D4DD40}" type="presParOf" srcId="{47759038-89EA-43DF-A609-1A29DA8A6DDD}" destId="{8FD9BBB4-A104-47CF-A0CF-5F323B082257}" srcOrd="11" destOrd="0" presId="urn:microsoft.com/office/officeart/2005/8/layout/list1"/>
    <dgm:cxn modelId="{76159E79-A046-419F-9FA0-8C87606F08F6}" type="presParOf" srcId="{47759038-89EA-43DF-A609-1A29DA8A6DDD}" destId="{E422EDC4-3768-418D-AE22-A203BF2CBD67}" srcOrd="12" destOrd="0" presId="urn:microsoft.com/office/officeart/2005/8/layout/list1"/>
    <dgm:cxn modelId="{33477AD1-5E54-40F3-B7CD-79F0DE369080}" type="presParOf" srcId="{E422EDC4-3768-418D-AE22-A203BF2CBD67}" destId="{A5DE8BE9-7C6C-4DEF-984D-621121CB9876}" srcOrd="0" destOrd="0" presId="urn:microsoft.com/office/officeart/2005/8/layout/list1"/>
    <dgm:cxn modelId="{2E372155-C628-4154-98D6-671B1CB43411}" type="presParOf" srcId="{E422EDC4-3768-418D-AE22-A203BF2CBD67}" destId="{80F0292F-C68D-407B-A70A-A39BAD1C306D}" srcOrd="1" destOrd="0" presId="urn:microsoft.com/office/officeart/2005/8/layout/list1"/>
    <dgm:cxn modelId="{C38114AB-C1B4-4E6A-8B0B-55728E597DC8}" type="presParOf" srcId="{47759038-89EA-43DF-A609-1A29DA8A6DDD}" destId="{61475896-E501-48D7-A8FD-ABF538746E2B}" srcOrd="13" destOrd="0" presId="urn:microsoft.com/office/officeart/2005/8/layout/list1"/>
    <dgm:cxn modelId="{2F8CAC93-DA37-4C8B-949A-29283AAC8745}" type="presParOf" srcId="{47759038-89EA-43DF-A609-1A29DA8A6DDD}" destId="{A62AF9A1-4130-4D7C-BA38-4CBA4F7C51F1}" srcOrd="14" destOrd="0" presId="urn:microsoft.com/office/officeart/2005/8/layout/list1"/>
    <dgm:cxn modelId="{7A40C6FB-C804-451F-9A5A-2971DC42C180}" type="presParOf" srcId="{47759038-89EA-43DF-A609-1A29DA8A6DDD}" destId="{D73AFB18-E025-4417-8F3D-3CC955122886}" srcOrd="15" destOrd="0" presId="urn:microsoft.com/office/officeart/2005/8/layout/list1"/>
    <dgm:cxn modelId="{CBBE282F-FD35-4EFB-919F-766C74CD3B00}" type="presParOf" srcId="{47759038-89EA-43DF-A609-1A29DA8A6DDD}" destId="{D19CC2E3-9FA2-4B8B-BA25-FC7C49117C7D}" srcOrd="16" destOrd="0" presId="urn:microsoft.com/office/officeart/2005/8/layout/list1"/>
    <dgm:cxn modelId="{B04F284B-B34B-481C-B613-F9636B9793C1}" type="presParOf" srcId="{D19CC2E3-9FA2-4B8B-BA25-FC7C49117C7D}" destId="{198ACE99-1698-4C8A-AFDC-1B6259683EB0}" srcOrd="0" destOrd="0" presId="urn:microsoft.com/office/officeart/2005/8/layout/list1"/>
    <dgm:cxn modelId="{C5811559-26F0-4D90-AF29-67774174C0C2}" type="presParOf" srcId="{D19CC2E3-9FA2-4B8B-BA25-FC7C49117C7D}" destId="{D095B8F0-A7F1-4538-BE61-74FC275FBE86}" srcOrd="1" destOrd="0" presId="urn:microsoft.com/office/officeart/2005/8/layout/list1"/>
    <dgm:cxn modelId="{BFBBE2EB-61B6-436B-B052-B686F8FB814B}" type="presParOf" srcId="{47759038-89EA-43DF-A609-1A29DA8A6DDD}" destId="{271D6AB8-1D74-4857-8128-6E7420BFE1D5}" srcOrd="17" destOrd="0" presId="urn:microsoft.com/office/officeart/2005/8/layout/list1"/>
    <dgm:cxn modelId="{A68E6795-9099-4642-AC63-6CB5966B6D47}" type="presParOf" srcId="{47759038-89EA-43DF-A609-1A29DA8A6DDD}" destId="{9DEC8AEB-F00D-4091-B3E9-3934FF22B8F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9613C5-149B-4B24-8837-05A591A1E07B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1F3232-BFB5-4D77-A1E8-6761F44BED9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Психологическое сопровождение инновационного проекта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E147C-9B7A-4578-B7B2-5597A4872536}" type="parTrans" cxnId="{AB2283D3-643B-4D0C-B6B9-7F56E85D6E92}">
      <dgm:prSet/>
      <dgm:spPr/>
      <dgm:t>
        <a:bodyPr/>
        <a:lstStyle/>
        <a:p>
          <a:endParaRPr lang="ru-RU"/>
        </a:p>
      </dgm:t>
    </dgm:pt>
    <dgm:pt modelId="{5375232B-81FD-43D8-BEA3-6B26110003B4}" type="sibTrans" cxnId="{AB2283D3-643B-4D0C-B6B9-7F56E85D6E92}">
      <dgm:prSet/>
      <dgm:spPr/>
      <dgm:t>
        <a:bodyPr/>
        <a:lstStyle/>
        <a:p>
          <a:endParaRPr lang="ru-RU"/>
        </a:p>
      </dgm:t>
    </dgm:pt>
    <dgm:pt modelId="{F85BC521-5AA2-41F1-9399-024E82A8432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Профилактика компьютерной зависимости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CB8D6E-89FD-452E-A89E-FFA1640D5F60}" type="parTrans" cxnId="{F5C0E7A9-6D8A-450E-B04A-8E6039082378}">
      <dgm:prSet/>
      <dgm:spPr/>
      <dgm:t>
        <a:bodyPr/>
        <a:lstStyle/>
        <a:p>
          <a:endParaRPr lang="ru-RU"/>
        </a:p>
      </dgm:t>
    </dgm:pt>
    <dgm:pt modelId="{C2E8EFE5-7579-4F70-9A55-0CC165EC02A1}" type="sibTrans" cxnId="{F5C0E7A9-6D8A-450E-B04A-8E6039082378}">
      <dgm:prSet/>
      <dgm:spPr/>
      <dgm:t>
        <a:bodyPr/>
        <a:lstStyle/>
        <a:p>
          <a:endParaRPr lang="ru-RU"/>
        </a:p>
      </dgm:t>
    </dgm:pt>
    <dgm:pt modelId="{6EE1863E-E678-4B3F-A5AC-FCD5FF16B5D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Основы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кибербезопасности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90E644-59BC-45C9-B307-B3CAF8A74EFC}" type="parTrans" cxnId="{E009D002-D3A6-4407-981C-7C4C3CCDE286}">
      <dgm:prSet/>
      <dgm:spPr/>
      <dgm:t>
        <a:bodyPr/>
        <a:lstStyle/>
        <a:p>
          <a:endParaRPr lang="ru-RU"/>
        </a:p>
      </dgm:t>
    </dgm:pt>
    <dgm:pt modelId="{FC458456-F0F1-4107-B389-E83302961918}" type="sibTrans" cxnId="{E009D002-D3A6-4407-981C-7C4C3CCDE286}">
      <dgm:prSet/>
      <dgm:spPr/>
      <dgm:t>
        <a:bodyPr/>
        <a:lstStyle/>
        <a:p>
          <a:endParaRPr lang="ru-RU"/>
        </a:p>
      </dgm:t>
    </dgm:pt>
    <dgm:pt modelId="{47759038-89EA-43DF-A609-1A29DA8A6DDD}" type="pres">
      <dgm:prSet presAssocID="{489613C5-149B-4B24-8837-05A591A1E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81056-D035-4E2E-92DA-02408781EE15}" type="pres">
      <dgm:prSet presAssocID="{3D1F3232-BFB5-4D77-A1E8-6761F44BED9F}" presName="parentLin" presStyleCnt="0"/>
      <dgm:spPr/>
    </dgm:pt>
    <dgm:pt modelId="{0D00FC1A-383F-464D-A5C8-8A86BE66F536}" type="pres">
      <dgm:prSet presAssocID="{3D1F3232-BFB5-4D77-A1E8-6761F44BED9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0177CD-24C6-4331-89E5-E7FE62F9BEF2}" type="pres">
      <dgm:prSet presAssocID="{3D1F3232-BFB5-4D77-A1E8-6761F44BED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0C8A-3254-4957-B697-1F349BD76648}" type="pres">
      <dgm:prSet presAssocID="{3D1F3232-BFB5-4D77-A1E8-6761F44BED9F}" presName="negativeSpace" presStyleCnt="0"/>
      <dgm:spPr/>
    </dgm:pt>
    <dgm:pt modelId="{08CDB4A7-98BD-4AA4-B913-F8B590F1F67C}" type="pres">
      <dgm:prSet presAssocID="{3D1F3232-BFB5-4D77-A1E8-6761F44BED9F}" presName="childText" presStyleLbl="conFgAcc1" presStyleIdx="0" presStyleCnt="3">
        <dgm:presLayoutVars>
          <dgm:bulletEnabled val="1"/>
        </dgm:presLayoutVars>
      </dgm:prSet>
      <dgm:spPr/>
    </dgm:pt>
    <dgm:pt modelId="{91BBEC35-E20B-449E-AC8C-7FE0BAA017AE}" type="pres">
      <dgm:prSet presAssocID="{5375232B-81FD-43D8-BEA3-6B26110003B4}" presName="spaceBetweenRectangles" presStyleCnt="0"/>
      <dgm:spPr/>
    </dgm:pt>
    <dgm:pt modelId="{3E60C76D-0BFF-4282-97F6-38D97FB125A4}" type="pres">
      <dgm:prSet presAssocID="{F85BC521-5AA2-41F1-9399-024E82A84320}" presName="parentLin" presStyleCnt="0"/>
      <dgm:spPr/>
    </dgm:pt>
    <dgm:pt modelId="{D3F50257-2243-406B-9C4F-0976F4F0DB47}" type="pres">
      <dgm:prSet presAssocID="{F85BC521-5AA2-41F1-9399-024E82A8432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6330C16-8FA0-4BA7-97AB-D8A40BB318FE}" type="pres">
      <dgm:prSet presAssocID="{F85BC521-5AA2-41F1-9399-024E82A843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69C-13FD-4702-82D4-83CBDB06C91C}" type="pres">
      <dgm:prSet presAssocID="{F85BC521-5AA2-41F1-9399-024E82A84320}" presName="negativeSpace" presStyleCnt="0"/>
      <dgm:spPr/>
    </dgm:pt>
    <dgm:pt modelId="{4F24EDE3-65D8-49DE-9ECD-0AEA9ED11F1E}" type="pres">
      <dgm:prSet presAssocID="{F85BC521-5AA2-41F1-9399-024E82A84320}" presName="childText" presStyleLbl="conFgAcc1" presStyleIdx="1" presStyleCnt="3">
        <dgm:presLayoutVars>
          <dgm:bulletEnabled val="1"/>
        </dgm:presLayoutVars>
      </dgm:prSet>
      <dgm:spPr/>
    </dgm:pt>
    <dgm:pt modelId="{5E340978-7034-40D3-B66F-A6746B700690}" type="pres">
      <dgm:prSet presAssocID="{C2E8EFE5-7579-4F70-9A55-0CC165EC02A1}" presName="spaceBetweenRectangles" presStyleCnt="0"/>
      <dgm:spPr/>
    </dgm:pt>
    <dgm:pt modelId="{5FA793D7-B7DF-470F-AE18-933D87FF3CEA}" type="pres">
      <dgm:prSet presAssocID="{6EE1863E-E678-4B3F-A5AC-FCD5FF16B5D9}" presName="parentLin" presStyleCnt="0"/>
      <dgm:spPr/>
    </dgm:pt>
    <dgm:pt modelId="{887BFFA9-3626-4D08-A772-30CD9E5BA86A}" type="pres">
      <dgm:prSet presAssocID="{6EE1863E-E678-4B3F-A5AC-FCD5FF16B5D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C89018C-6971-43F9-9982-CB6033517208}" type="pres">
      <dgm:prSet presAssocID="{6EE1863E-E678-4B3F-A5AC-FCD5FF16B5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2B674-A772-4C2A-9D5A-16F925C3A815}" type="pres">
      <dgm:prSet presAssocID="{6EE1863E-E678-4B3F-A5AC-FCD5FF16B5D9}" presName="negativeSpace" presStyleCnt="0"/>
      <dgm:spPr/>
    </dgm:pt>
    <dgm:pt modelId="{CD8A5653-862D-4BCF-871F-99E12ED5A73D}" type="pres">
      <dgm:prSet presAssocID="{6EE1863E-E678-4B3F-A5AC-FCD5FF16B5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7CFA840-1525-4FC2-ABBE-7DD5B09CEE0C}" type="presOf" srcId="{489613C5-149B-4B24-8837-05A591A1E07B}" destId="{47759038-89EA-43DF-A609-1A29DA8A6DDD}" srcOrd="0" destOrd="0" presId="urn:microsoft.com/office/officeart/2005/8/layout/list1"/>
    <dgm:cxn modelId="{F5C0E7A9-6D8A-450E-B04A-8E6039082378}" srcId="{489613C5-149B-4B24-8837-05A591A1E07B}" destId="{F85BC521-5AA2-41F1-9399-024E82A84320}" srcOrd="1" destOrd="0" parTransId="{F1CB8D6E-89FD-452E-A89E-FFA1640D5F60}" sibTransId="{C2E8EFE5-7579-4F70-9A55-0CC165EC02A1}"/>
    <dgm:cxn modelId="{AB2283D3-643B-4D0C-B6B9-7F56E85D6E92}" srcId="{489613C5-149B-4B24-8837-05A591A1E07B}" destId="{3D1F3232-BFB5-4D77-A1E8-6761F44BED9F}" srcOrd="0" destOrd="0" parTransId="{F1BE147C-9B7A-4578-B7B2-5597A4872536}" sibTransId="{5375232B-81FD-43D8-BEA3-6B26110003B4}"/>
    <dgm:cxn modelId="{CBE0B66C-ECD6-443F-9866-3DBF9D8C08AA}" type="presOf" srcId="{6EE1863E-E678-4B3F-A5AC-FCD5FF16B5D9}" destId="{2C89018C-6971-43F9-9982-CB6033517208}" srcOrd="1" destOrd="0" presId="urn:microsoft.com/office/officeart/2005/8/layout/list1"/>
    <dgm:cxn modelId="{6598F399-4362-4E57-9D5C-5C5793474566}" type="presOf" srcId="{F85BC521-5AA2-41F1-9399-024E82A84320}" destId="{C6330C16-8FA0-4BA7-97AB-D8A40BB318FE}" srcOrd="1" destOrd="0" presId="urn:microsoft.com/office/officeart/2005/8/layout/list1"/>
    <dgm:cxn modelId="{B10C5850-AFD3-47D8-975D-71192CD444E3}" type="presOf" srcId="{3D1F3232-BFB5-4D77-A1E8-6761F44BED9F}" destId="{0D00FC1A-383F-464D-A5C8-8A86BE66F536}" srcOrd="0" destOrd="0" presId="urn:microsoft.com/office/officeart/2005/8/layout/list1"/>
    <dgm:cxn modelId="{4F04B8E9-2602-427F-A075-FD221D411ECF}" type="presOf" srcId="{3D1F3232-BFB5-4D77-A1E8-6761F44BED9F}" destId="{1E0177CD-24C6-4331-89E5-E7FE62F9BEF2}" srcOrd="1" destOrd="0" presId="urn:microsoft.com/office/officeart/2005/8/layout/list1"/>
    <dgm:cxn modelId="{E009D002-D3A6-4407-981C-7C4C3CCDE286}" srcId="{489613C5-149B-4B24-8837-05A591A1E07B}" destId="{6EE1863E-E678-4B3F-A5AC-FCD5FF16B5D9}" srcOrd="2" destOrd="0" parTransId="{5E90E644-59BC-45C9-B307-B3CAF8A74EFC}" sibTransId="{FC458456-F0F1-4107-B389-E83302961918}"/>
    <dgm:cxn modelId="{87C334ED-F9A9-42EC-9BC3-8C84B9F6805F}" type="presOf" srcId="{6EE1863E-E678-4B3F-A5AC-FCD5FF16B5D9}" destId="{887BFFA9-3626-4D08-A772-30CD9E5BA86A}" srcOrd="0" destOrd="0" presId="urn:microsoft.com/office/officeart/2005/8/layout/list1"/>
    <dgm:cxn modelId="{0365F27A-0265-402D-999C-B942E75F8F18}" type="presOf" srcId="{F85BC521-5AA2-41F1-9399-024E82A84320}" destId="{D3F50257-2243-406B-9C4F-0976F4F0DB47}" srcOrd="0" destOrd="0" presId="urn:microsoft.com/office/officeart/2005/8/layout/list1"/>
    <dgm:cxn modelId="{C4C58AAC-313E-4D54-B775-6C70434D138B}" type="presParOf" srcId="{47759038-89EA-43DF-A609-1A29DA8A6DDD}" destId="{64B81056-D035-4E2E-92DA-02408781EE15}" srcOrd="0" destOrd="0" presId="urn:microsoft.com/office/officeart/2005/8/layout/list1"/>
    <dgm:cxn modelId="{E468441D-06FC-4E7A-AA2B-421465A8C437}" type="presParOf" srcId="{64B81056-D035-4E2E-92DA-02408781EE15}" destId="{0D00FC1A-383F-464D-A5C8-8A86BE66F536}" srcOrd="0" destOrd="0" presId="urn:microsoft.com/office/officeart/2005/8/layout/list1"/>
    <dgm:cxn modelId="{AEA15978-98D0-46D6-9510-3E78EC02E209}" type="presParOf" srcId="{64B81056-D035-4E2E-92DA-02408781EE15}" destId="{1E0177CD-24C6-4331-89E5-E7FE62F9BEF2}" srcOrd="1" destOrd="0" presId="urn:microsoft.com/office/officeart/2005/8/layout/list1"/>
    <dgm:cxn modelId="{14806C3B-E938-4E49-9330-0FB5A84F8560}" type="presParOf" srcId="{47759038-89EA-43DF-A609-1A29DA8A6DDD}" destId="{ED250C8A-3254-4957-B697-1F349BD76648}" srcOrd="1" destOrd="0" presId="urn:microsoft.com/office/officeart/2005/8/layout/list1"/>
    <dgm:cxn modelId="{3127BAE3-5970-46E9-B7D7-3FDEB987053E}" type="presParOf" srcId="{47759038-89EA-43DF-A609-1A29DA8A6DDD}" destId="{08CDB4A7-98BD-4AA4-B913-F8B590F1F67C}" srcOrd="2" destOrd="0" presId="urn:microsoft.com/office/officeart/2005/8/layout/list1"/>
    <dgm:cxn modelId="{3B584BB2-683F-4C66-B78B-482080A26CB6}" type="presParOf" srcId="{47759038-89EA-43DF-A609-1A29DA8A6DDD}" destId="{91BBEC35-E20B-449E-AC8C-7FE0BAA017AE}" srcOrd="3" destOrd="0" presId="urn:microsoft.com/office/officeart/2005/8/layout/list1"/>
    <dgm:cxn modelId="{3635B5CA-8970-4F36-BF45-4619E27F9FC2}" type="presParOf" srcId="{47759038-89EA-43DF-A609-1A29DA8A6DDD}" destId="{3E60C76D-0BFF-4282-97F6-38D97FB125A4}" srcOrd="4" destOrd="0" presId="urn:microsoft.com/office/officeart/2005/8/layout/list1"/>
    <dgm:cxn modelId="{4E050CBE-193F-4AED-9FD1-9793AE9144ED}" type="presParOf" srcId="{3E60C76D-0BFF-4282-97F6-38D97FB125A4}" destId="{D3F50257-2243-406B-9C4F-0976F4F0DB47}" srcOrd="0" destOrd="0" presId="urn:microsoft.com/office/officeart/2005/8/layout/list1"/>
    <dgm:cxn modelId="{F6B6B7A1-029F-4FCC-92B9-50BE22CE2B21}" type="presParOf" srcId="{3E60C76D-0BFF-4282-97F6-38D97FB125A4}" destId="{C6330C16-8FA0-4BA7-97AB-D8A40BB318FE}" srcOrd="1" destOrd="0" presId="urn:microsoft.com/office/officeart/2005/8/layout/list1"/>
    <dgm:cxn modelId="{0D5D0756-6DFF-4C59-9140-26399DBB6476}" type="presParOf" srcId="{47759038-89EA-43DF-A609-1A29DA8A6DDD}" destId="{4B9A169C-13FD-4702-82D4-83CBDB06C91C}" srcOrd="5" destOrd="0" presId="urn:microsoft.com/office/officeart/2005/8/layout/list1"/>
    <dgm:cxn modelId="{82FE9DD3-1B10-46FD-B56F-06CEEB49D7C7}" type="presParOf" srcId="{47759038-89EA-43DF-A609-1A29DA8A6DDD}" destId="{4F24EDE3-65D8-49DE-9ECD-0AEA9ED11F1E}" srcOrd="6" destOrd="0" presId="urn:microsoft.com/office/officeart/2005/8/layout/list1"/>
    <dgm:cxn modelId="{6024FAE8-87DE-4B7C-8F18-060EF813724A}" type="presParOf" srcId="{47759038-89EA-43DF-A609-1A29DA8A6DDD}" destId="{5E340978-7034-40D3-B66F-A6746B700690}" srcOrd="7" destOrd="0" presId="urn:microsoft.com/office/officeart/2005/8/layout/list1"/>
    <dgm:cxn modelId="{39AB8BB3-5B45-497A-BC48-AE4C992731DA}" type="presParOf" srcId="{47759038-89EA-43DF-A609-1A29DA8A6DDD}" destId="{5FA793D7-B7DF-470F-AE18-933D87FF3CEA}" srcOrd="8" destOrd="0" presId="urn:microsoft.com/office/officeart/2005/8/layout/list1"/>
    <dgm:cxn modelId="{5166E69C-70D0-4616-9A8A-B318015F868E}" type="presParOf" srcId="{5FA793D7-B7DF-470F-AE18-933D87FF3CEA}" destId="{887BFFA9-3626-4D08-A772-30CD9E5BA86A}" srcOrd="0" destOrd="0" presId="urn:microsoft.com/office/officeart/2005/8/layout/list1"/>
    <dgm:cxn modelId="{D585F288-7221-48BB-BB55-97A5C4496096}" type="presParOf" srcId="{5FA793D7-B7DF-470F-AE18-933D87FF3CEA}" destId="{2C89018C-6971-43F9-9982-CB6033517208}" srcOrd="1" destOrd="0" presId="urn:microsoft.com/office/officeart/2005/8/layout/list1"/>
    <dgm:cxn modelId="{2202F6C3-F0B3-4CE7-820D-EF493ACA6F61}" type="presParOf" srcId="{47759038-89EA-43DF-A609-1A29DA8A6DDD}" destId="{51A2B674-A772-4C2A-9D5A-16F925C3A815}" srcOrd="9" destOrd="0" presId="urn:microsoft.com/office/officeart/2005/8/layout/list1"/>
    <dgm:cxn modelId="{4DAD6763-2D6D-4FFF-8A82-DFD7516741A0}" type="presParOf" srcId="{47759038-89EA-43DF-A609-1A29DA8A6DDD}" destId="{CD8A5653-862D-4BCF-871F-99E12ED5A7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9613C5-149B-4B24-8837-05A591A1E07B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1F3232-BFB5-4D77-A1E8-6761F44BED9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Открытые   площадки для  родителей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E147C-9B7A-4578-B7B2-5597A4872536}" type="parTrans" cxnId="{AB2283D3-643B-4D0C-B6B9-7F56E85D6E92}">
      <dgm:prSet/>
      <dgm:spPr/>
      <dgm:t>
        <a:bodyPr/>
        <a:lstStyle/>
        <a:p>
          <a:endParaRPr lang="ru-RU"/>
        </a:p>
      </dgm:t>
    </dgm:pt>
    <dgm:pt modelId="{5375232B-81FD-43D8-BEA3-6B26110003B4}" type="sibTrans" cxnId="{AB2283D3-643B-4D0C-B6B9-7F56E85D6E92}">
      <dgm:prSet/>
      <dgm:spPr/>
      <dgm:t>
        <a:bodyPr/>
        <a:lstStyle/>
        <a:p>
          <a:endParaRPr lang="ru-RU"/>
        </a:p>
      </dgm:t>
    </dgm:pt>
    <dgm:pt modelId="{F85BC521-5AA2-41F1-9399-024E82A8432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Площадка для общественности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CB8D6E-89FD-452E-A89E-FFA1640D5F60}" type="parTrans" cxnId="{F5C0E7A9-6D8A-450E-B04A-8E6039082378}">
      <dgm:prSet/>
      <dgm:spPr/>
      <dgm:t>
        <a:bodyPr/>
        <a:lstStyle/>
        <a:p>
          <a:endParaRPr lang="ru-RU"/>
        </a:p>
      </dgm:t>
    </dgm:pt>
    <dgm:pt modelId="{C2E8EFE5-7579-4F70-9A55-0CC165EC02A1}" type="sibTrans" cxnId="{F5C0E7A9-6D8A-450E-B04A-8E6039082378}">
      <dgm:prSet/>
      <dgm:spPr/>
      <dgm:t>
        <a:bodyPr/>
        <a:lstStyle/>
        <a:p>
          <a:endParaRPr lang="ru-RU"/>
        </a:p>
      </dgm:t>
    </dgm:pt>
    <dgm:pt modelId="{6EE1863E-E678-4B3F-A5AC-FCD5FF16B5D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Площадка для социальных партнеров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90E644-59BC-45C9-B307-B3CAF8A74EFC}" type="parTrans" cxnId="{E009D002-D3A6-4407-981C-7C4C3CCDE286}">
      <dgm:prSet/>
      <dgm:spPr/>
      <dgm:t>
        <a:bodyPr/>
        <a:lstStyle/>
        <a:p>
          <a:endParaRPr lang="ru-RU"/>
        </a:p>
      </dgm:t>
    </dgm:pt>
    <dgm:pt modelId="{FC458456-F0F1-4107-B389-E83302961918}" type="sibTrans" cxnId="{E009D002-D3A6-4407-981C-7C4C3CCDE286}">
      <dgm:prSet/>
      <dgm:spPr/>
      <dgm:t>
        <a:bodyPr/>
        <a:lstStyle/>
        <a:p>
          <a:endParaRPr lang="ru-RU"/>
        </a:p>
      </dgm:t>
    </dgm:pt>
    <dgm:pt modelId="{85442A4D-C586-46E9-BE02-AD88347A9D96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Площадка для участников проекта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198C36-C83C-4E72-9FE1-484607DCBF38}" type="parTrans" cxnId="{36EB591C-1EAE-4279-BABE-8737D8F1E047}">
      <dgm:prSet/>
      <dgm:spPr/>
      <dgm:t>
        <a:bodyPr/>
        <a:lstStyle/>
        <a:p>
          <a:endParaRPr lang="ru-RU"/>
        </a:p>
      </dgm:t>
    </dgm:pt>
    <dgm:pt modelId="{94E8AB45-6AAF-4038-8E12-011EB182D0C9}" type="sibTrans" cxnId="{36EB591C-1EAE-4279-BABE-8737D8F1E047}">
      <dgm:prSet/>
      <dgm:spPr/>
      <dgm:t>
        <a:bodyPr/>
        <a:lstStyle/>
        <a:p>
          <a:endParaRPr lang="ru-RU"/>
        </a:p>
      </dgm:t>
    </dgm:pt>
    <dgm:pt modelId="{47759038-89EA-43DF-A609-1A29DA8A6DDD}" type="pres">
      <dgm:prSet presAssocID="{489613C5-149B-4B24-8837-05A591A1E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81056-D035-4E2E-92DA-02408781EE15}" type="pres">
      <dgm:prSet presAssocID="{3D1F3232-BFB5-4D77-A1E8-6761F44BED9F}" presName="parentLin" presStyleCnt="0"/>
      <dgm:spPr/>
    </dgm:pt>
    <dgm:pt modelId="{0D00FC1A-383F-464D-A5C8-8A86BE66F536}" type="pres">
      <dgm:prSet presAssocID="{3D1F3232-BFB5-4D77-A1E8-6761F44BED9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E0177CD-24C6-4331-89E5-E7FE62F9BEF2}" type="pres">
      <dgm:prSet presAssocID="{3D1F3232-BFB5-4D77-A1E8-6761F44BED9F}" presName="parentText" presStyleLbl="node1" presStyleIdx="0" presStyleCnt="4" custLinFactNeighborX="-37507" custLinFactNeighborY="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0C8A-3254-4957-B697-1F349BD76648}" type="pres">
      <dgm:prSet presAssocID="{3D1F3232-BFB5-4D77-A1E8-6761F44BED9F}" presName="negativeSpace" presStyleCnt="0"/>
      <dgm:spPr/>
    </dgm:pt>
    <dgm:pt modelId="{08CDB4A7-98BD-4AA4-B913-F8B590F1F67C}" type="pres">
      <dgm:prSet presAssocID="{3D1F3232-BFB5-4D77-A1E8-6761F44BED9F}" presName="childText" presStyleLbl="conFgAcc1" presStyleIdx="0" presStyleCnt="4">
        <dgm:presLayoutVars>
          <dgm:bulletEnabled val="1"/>
        </dgm:presLayoutVars>
      </dgm:prSet>
      <dgm:spPr/>
    </dgm:pt>
    <dgm:pt modelId="{91BBEC35-E20B-449E-AC8C-7FE0BAA017AE}" type="pres">
      <dgm:prSet presAssocID="{5375232B-81FD-43D8-BEA3-6B26110003B4}" presName="spaceBetweenRectangles" presStyleCnt="0"/>
      <dgm:spPr/>
    </dgm:pt>
    <dgm:pt modelId="{3E60C76D-0BFF-4282-97F6-38D97FB125A4}" type="pres">
      <dgm:prSet presAssocID="{F85BC521-5AA2-41F1-9399-024E82A84320}" presName="parentLin" presStyleCnt="0"/>
      <dgm:spPr/>
    </dgm:pt>
    <dgm:pt modelId="{D3F50257-2243-406B-9C4F-0976F4F0DB47}" type="pres">
      <dgm:prSet presAssocID="{F85BC521-5AA2-41F1-9399-024E82A8432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6330C16-8FA0-4BA7-97AB-D8A40BB318FE}" type="pres">
      <dgm:prSet presAssocID="{F85BC521-5AA2-41F1-9399-024E82A8432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69C-13FD-4702-82D4-83CBDB06C91C}" type="pres">
      <dgm:prSet presAssocID="{F85BC521-5AA2-41F1-9399-024E82A84320}" presName="negativeSpace" presStyleCnt="0"/>
      <dgm:spPr/>
    </dgm:pt>
    <dgm:pt modelId="{4F24EDE3-65D8-49DE-9ECD-0AEA9ED11F1E}" type="pres">
      <dgm:prSet presAssocID="{F85BC521-5AA2-41F1-9399-024E82A84320}" presName="childText" presStyleLbl="conFgAcc1" presStyleIdx="1" presStyleCnt="4">
        <dgm:presLayoutVars>
          <dgm:bulletEnabled val="1"/>
        </dgm:presLayoutVars>
      </dgm:prSet>
      <dgm:spPr/>
    </dgm:pt>
    <dgm:pt modelId="{5E340978-7034-40D3-B66F-A6746B700690}" type="pres">
      <dgm:prSet presAssocID="{C2E8EFE5-7579-4F70-9A55-0CC165EC02A1}" presName="spaceBetweenRectangles" presStyleCnt="0"/>
      <dgm:spPr/>
    </dgm:pt>
    <dgm:pt modelId="{5FA793D7-B7DF-470F-AE18-933D87FF3CEA}" type="pres">
      <dgm:prSet presAssocID="{6EE1863E-E678-4B3F-A5AC-FCD5FF16B5D9}" presName="parentLin" presStyleCnt="0"/>
      <dgm:spPr/>
    </dgm:pt>
    <dgm:pt modelId="{887BFFA9-3626-4D08-A772-30CD9E5BA86A}" type="pres">
      <dgm:prSet presAssocID="{6EE1863E-E678-4B3F-A5AC-FCD5FF16B5D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C89018C-6971-43F9-9982-CB6033517208}" type="pres">
      <dgm:prSet presAssocID="{6EE1863E-E678-4B3F-A5AC-FCD5FF16B5D9}" presName="parentText" presStyleLbl="node1" presStyleIdx="2" presStyleCnt="4" custLinFactNeighborX="-2784" custLinFactNeighborY="-11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2B674-A772-4C2A-9D5A-16F925C3A815}" type="pres">
      <dgm:prSet presAssocID="{6EE1863E-E678-4B3F-A5AC-FCD5FF16B5D9}" presName="negativeSpace" presStyleCnt="0"/>
      <dgm:spPr/>
    </dgm:pt>
    <dgm:pt modelId="{CD8A5653-862D-4BCF-871F-99E12ED5A73D}" type="pres">
      <dgm:prSet presAssocID="{6EE1863E-E678-4B3F-A5AC-FCD5FF16B5D9}" presName="childText" presStyleLbl="conFgAcc1" presStyleIdx="2" presStyleCnt="4" custLinFactNeighborX="520" custLinFactNeighborY="-2589">
        <dgm:presLayoutVars>
          <dgm:bulletEnabled val="1"/>
        </dgm:presLayoutVars>
      </dgm:prSet>
      <dgm:spPr/>
    </dgm:pt>
    <dgm:pt modelId="{51D77E1D-1D7F-4443-9C1A-A48C7638F85C}" type="pres">
      <dgm:prSet presAssocID="{FC458456-F0F1-4107-B389-E83302961918}" presName="spaceBetweenRectangles" presStyleCnt="0"/>
      <dgm:spPr/>
    </dgm:pt>
    <dgm:pt modelId="{B9AB759B-8856-4C79-9521-6BAAE32D6ED5}" type="pres">
      <dgm:prSet presAssocID="{85442A4D-C586-46E9-BE02-AD88347A9D96}" presName="parentLin" presStyleCnt="0"/>
      <dgm:spPr/>
    </dgm:pt>
    <dgm:pt modelId="{5463593A-8C61-474C-AFF9-F20BF3DFDC4A}" type="pres">
      <dgm:prSet presAssocID="{85442A4D-C586-46E9-BE02-AD88347A9D9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0723B6F-FB31-4235-B736-7D407DAB3EA2}" type="pres">
      <dgm:prSet presAssocID="{85442A4D-C586-46E9-BE02-AD88347A9D96}" presName="parentText" presStyleLbl="node1" presStyleIdx="3" presStyleCnt="4" custLinFactNeighborX="-2784" custLinFactNeighborY="1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E3FFD-87D1-47DC-99E1-5FAC7BDA31A1}" type="pres">
      <dgm:prSet presAssocID="{85442A4D-C586-46E9-BE02-AD88347A9D96}" presName="negativeSpace" presStyleCnt="0"/>
      <dgm:spPr/>
    </dgm:pt>
    <dgm:pt modelId="{1AFCAC0F-146A-432F-AA92-59FAE4153CD2}" type="pres">
      <dgm:prSet presAssocID="{85442A4D-C586-46E9-BE02-AD88347A9D9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2F06453-3178-41D7-9A17-08FF3B820450}" type="presOf" srcId="{6EE1863E-E678-4B3F-A5AC-FCD5FF16B5D9}" destId="{887BFFA9-3626-4D08-A772-30CD9E5BA86A}" srcOrd="0" destOrd="0" presId="urn:microsoft.com/office/officeart/2005/8/layout/list1"/>
    <dgm:cxn modelId="{C9BAFACD-7D9D-4A56-BAC1-F03FFC9D6AF5}" type="presOf" srcId="{3D1F3232-BFB5-4D77-A1E8-6761F44BED9F}" destId="{0D00FC1A-383F-464D-A5C8-8A86BE66F536}" srcOrd="0" destOrd="0" presId="urn:microsoft.com/office/officeart/2005/8/layout/list1"/>
    <dgm:cxn modelId="{E009D002-D3A6-4407-981C-7C4C3CCDE286}" srcId="{489613C5-149B-4B24-8837-05A591A1E07B}" destId="{6EE1863E-E678-4B3F-A5AC-FCD5FF16B5D9}" srcOrd="2" destOrd="0" parTransId="{5E90E644-59BC-45C9-B307-B3CAF8A74EFC}" sibTransId="{FC458456-F0F1-4107-B389-E83302961918}"/>
    <dgm:cxn modelId="{2B07912E-0E4E-4C09-93CF-904E632A8B87}" type="presOf" srcId="{489613C5-149B-4B24-8837-05A591A1E07B}" destId="{47759038-89EA-43DF-A609-1A29DA8A6DDD}" srcOrd="0" destOrd="0" presId="urn:microsoft.com/office/officeart/2005/8/layout/list1"/>
    <dgm:cxn modelId="{F5C0E7A9-6D8A-450E-B04A-8E6039082378}" srcId="{489613C5-149B-4B24-8837-05A591A1E07B}" destId="{F85BC521-5AA2-41F1-9399-024E82A84320}" srcOrd="1" destOrd="0" parTransId="{F1CB8D6E-89FD-452E-A89E-FFA1640D5F60}" sibTransId="{C2E8EFE5-7579-4F70-9A55-0CC165EC02A1}"/>
    <dgm:cxn modelId="{D07C3086-FB46-4E67-949E-468A3C6B48E7}" type="presOf" srcId="{6EE1863E-E678-4B3F-A5AC-FCD5FF16B5D9}" destId="{2C89018C-6971-43F9-9982-CB6033517208}" srcOrd="1" destOrd="0" presId="urn:microsoft.com/office/officeart/2005/8/layout/list1"/>
    <dgm:cxn modelId="{36EB591C-1EAE-4279-BABE-8737D8F1E047}" srcId="{489613C5-149B-4B24-8837-05A591A1E07B}" destId="{85442A4D-C586-46E9-BE02-AD88347A9D96}" srcOrd="3" destOrd="0" parTransId="{ED198C36-C83C-4E72-9FE1-484607DCBF38}" sibTransId="{94E8AB45-6AAF-4038-8E12-011EB182D0C9}"/>
    <dgm:cxn modelId="{2887E482-92A6-4086-8D65-B437F1EB700C}" type="presOf" srcId="{F85BC521-5AA2-41F1-9399-024E82A84320}" destId="{D3F50257-2243-406B-9C4F-0976F4F0DB47}" srcOrd="0" destOrd="0" presId="urn:microsoft.com/office/officeart/2005/8/layout/list1"/>
    <dgm:cxn modelId="{9469569F-CF9F-4A01-B08B-B7AE600C71CF}" type="presOf" srcId="{85442A4D-C586-46E9-BE02-AD88347A9D96}" destId="{50723B6F-FB31-4235-B736-7D407DAB3EA2}" srcOrd="1" destOrd="0" presId="urn:microsoft.com/office/officeart/2005/8/layout/list1"/>
    <dgm:cxn modelId="{AB2283D3-643B-4D0C-B6B9-7F56E85D6E92}" srcId="{489613C5-149B-4B24-8837-05A591A1E07B}" destId="{3D1F3232-BFB5-4D77-A1E8-6761F44BED9F}" srcOrd="0" destOrd="0" parTransId="{F1BE147C-9B7A-4578-B7B2-5597A4872536}" sibTransId="{5375232B-81FD-43D8-BEA3-6B26110003B4}"/>
    <dgm:cxn modelId="{D88E2A76-2AB6-45AC-810C-4C829EE6A8A4}" type="presOf" srcId="{3D1F3232-BFB5-4D77-A1E8-6761F44BED9F}" destId="{1E0177CD-24C6-4331-89E5-E7FE62F9BEF2}" srcOrd="1" destOrd="0" presId="urn:microsoft.com/office/officeart/2005/8/layout/list1"/>
    <dgm:cxn modelId="{F58ADB5B-F8C8-491E-BBB7-126D852B8D02}" type="presOf" srcId="{F85BC521-5AA2-41F1-9399-024E82A84320}" destId="{C6330C16-8FA0-4BA7-97AB-D8A40BB318FE}" srcOrd="1" destOrd="0" presId="urn:microsoft.com/office/officeart/2005/8/layout/list1"/>
    <dgm:cxn modelId="{97DBF104-482F-4FA8-ADC5-9066089AE457}" type="presOf" srcId="{85442A4D-C586-46E9-BE02-AD88347A9D96}" destId="{5463593A-8C61-474C-AFF9-F20BF3DFDC4A}" srcOrd="0" destOrd="0" presId="urn:microsoft.com/office/officeart/2005/8/layout/list1"/>
    <dgm:cxn modelId="{779E1E9C-94C7-4E39-88F7-494A75CFBEE3}" type="presParOf" srcId="{47759038-89EA-43DF-A609-1A29DA8A6DDD}" destId="{64B81056-D035-4E2E-92DA-02408781EE15}" srcOrd="0" destOrd="0" presId="urn:microsoft.com/office/officeart/2005/8/layout/list1"/>
    <dgm:cxn modelId="{B0CD222E-C7E3-441B-B885-8FADD7E2CBC1}" type="presParOf" srcId="{64B81056-D035-4E2E-92DA-02408781EE15}" destId="{0D00FC1A-383F-464D-A5C8-8A86BE66F536}" srcOrd="0" destOrd="0" presId="urn:microsoft.com/office/officeart/2005/8/layout/list1"/>
    <dgm:cxn modelId="{F9AB6F10-5F2B-4264-A4AA-063937CD8087}" type="presParOf" srcId="{64B81056-D035-4E2E-92DA-02408781EE15}" destId="{1E0177CD-24C6-4331-89E5-E7FE62F9BEF2}" srcOrd="1" destOrd="0" presId="urn:microsoft.com/office/officeart/2005/8/layout/list1"/>
    <dgm:cxn modelId="{1CC8C003-8A83-455F-B71D-75D4C6ADBBC0}" type="presParOf" srcId="{47759038-89EA-43DF-A609-1A29DA8A6DDD}" destId="{ED250C8A-3254-4957-B697-1F349BD76648}" srcOrd="1" destOrd="0" presId="urn:microsoft.com/office/officeart/2005/8/layout/list1"/>
    <dgm:cxn modelId="{9BBF6361-9167-4E46-943E-9B2F57699CBF}" type="presParOf" srcId="{47759038-89EA-43DF-A609-1A29DA8A6DDD}" destId="{08CDB4A7-98BD-4AA4-B913-F8B590F1F67C}" srcOrd="2" destOrd="0" presId="urn:microsoft.com/office/officeart/2005/8/layout/list1"/>
    <dgm:cxn modelId="{DCE60FC9-E2E6-4E26-87B6-59099ADC330A}" type="presParOf" srcId="{47759038-89EA-43DF-A609-1A29DA8A6DDD}" destId="{91BBEC35-E20B-449E-AC8C-7FE0BAA017AE}" srcOrd="3" destOrd="0" presId="urn:microsoft.com/office/officeart/2005/8/layout/list1"/>
    <dgm:cxn modelId="{5E1F2697-5484-4B0F-A67B-CD7A18C8CDCF}" type="presParOf" srcId="{47759038-89EA-43DF-A609-1A29DA8A6DDD}" destId="{3E60C76D-0BFF-4282-97F6-38D97FB125A4}" srcOrd="4" destOrd="0" presId="urn:microsoft.com/office/officeart/2005/8/layout/list1"/>
    <dgm:cxn modelId="{B940E81C-DBF4-4C74-8957-21500579AA4B}" type="presParOf" srcId="{3E60C76D-0BFF-4282-97F6-38D97FB125A4}" destId="{D3F50257-2243-406B-9C4F-0976F4F0DB47}" srcOrd="0" destOrd="0" presId="urn:microsoft.com/office/officeart/2005/8/layout/list1"/>
    <dgm:cxn modelId="{13A26F4A-07C5-490D-835F-0DC2AC31A4F0}" type="presParOf" srcId="{3E60C76D-0BFF-4282-97F6-38D97FB125A4}" destId="{C6330C16-8FA0-4BA7-97AB-D8A40BB318FE}" srcOrd="1" destOrd="0" presId="urn:microsoft.com/office/officeart/2005/8/layout/list1"/>
    <dgm:cxn modelId="{183C650E-F6C0-40B4-AE21-5EEA7EEDF029}" type="presParOf" srcId="{47759038-89EA-43DF-A609-1A29DA8A6DDD}" destId="{4B9A169C-13FD-4702-82D4-83CBDB06C91C}" srcOrd="5" destOrd="0" presId="urn:microsoft.com/office/officeart/2005/8/layout/list1"/>
    <dgm:cxn modelId="{C675A029-4001-4568-A9AA-A1306F7398B5}" type="presParOf" srcId="{47759038-89EA-43DF-A609-1A29DA8A6DDD}" destId="{4F24EDE3-65D8-49DE-9ECD-0AEA9ED11F1E}" srcOrd="6" destOrd="0" presId="urn:microsoft.com/office/officeart/2005/8/layout/list1"/>
    <dgm:cxn modelId="{3C2E255F-C382-44E1-BC59-3AAE0404757D}" type="presParOf" srcId="{47759038-89EA-43DF-A609-1A29DA8A6DDD}" destId="{5E340978-7034-40D3-B66F-A6746B700690}" srcOrd="7" destOrd="0" presId="urn:microsoft.com/office/officeart/2005/8/layout/list1"/>
    <dgm:cxn modelId="{A988FBD0-A76E-47B8-8502-89E14A1D8984}" type="presParOf" srcId="{47759038-89EA-43DF-A609-1A29DA8A6DDD}" destId="{5FA793D7-B7DF-470F-AE18-933D87FF3CEA}" srcOrd="8" destOrd="0" presId="urn:microsoft.com/office/officeart/2005/8/layout/list1"/>
    <dgm:cxn modelId="{69B85999-59DF-411E-9D76-3F85050A8402}" type="presParOf" srcId="{5FA793D7-B7DF-470F-AE18-933D87FF3CEA}" destId="{887BFFA9-3626-4D08-A772-30CD9E5BA86A}" srcOrd="0" destOrd="0" presId="urn:microsoft.com/office/officeart/2005/8/layout/list1"/>
    <dgm:cxn modelId="{641AC8DF-F204-4728-AB57-6EFC7DA681E6}" type="presParOf" srcId="{5FA793D7-B7DF-470F-AE18-933D87FF3CEA}" destId="{2C89018C-6971-43F9-9982-CB6033517208}" srcOrd="1" destOrd="0" presId="urn:microsoft.com/office/officeart/2005/8/layout/list1"/>
    <dgm:cxn modelId="{E77D5083-F5AA-42C8-919B-997FD9C3FE96}" type="presParOf" srcId="{47759038-89EA-43DF-A609-1A29DA8A6DDD}" destId="{51A2B674-A772-4C2A-9D5A-16F925C3A815}" srcOrd="9" destOrd="0" presId="urn:microsoft.com/office/officeart/2005/8/layout/list1"/>
    <dgm:cxn modelId="{D17EF6EF-9D6D-4E60-B74F-DC9EC1948AD1}" type="presParOf" srcId="{47759038-89EA-43DF-A609-1A29DA8A6DDD}" destId="{CD8A5653-862D-4BCF-871F-99E12ED5A73D}" srcOrd="10" destOrd="0" presId="urn:microsoft.com/office/officeart/2005/8/layout/list1"/>
    <dgm:cxn modelId="{1B56C0DA-D547-4A0C-8B08-0426D9793D56}" type="presParOf" srcId="{47759038-89EA-43DF-A609-1A29DA8A6DDD}" destId="{51D77E1D-1D7F-4443-9C1A-A48C7638F85C}" srcOrd="11" destOrd="0" presId="urn:microsoft.com/office/officeart/2005/8/layout/list1"/>
    <dgm:cxn modelId="{19AFD969-D31F-4329-A3D9-96B012C7FEFB}" type="presParOf" srcId="{47759038-89EA-43DF-A609-1A29DA8A6DDD}" destId="{B9AB759B-8856-4C79-9521-6BAAE32D6ED5}" srcOrd="12" destOrd="0" presId="urn:microsoft.com/office/officeart/2005/8/layout/list1"/>
    <dgm:cxn modelId="{6ACEDD88-18B5-4372-A90D-F4AB20A7C7AD}" type="presParOf" srcId="{B9AB759B-8856-4C79-9521-6BAAE32D6ED5}" destId="{5463593A-8C61-474C-AFF9-F20BF3DFDC4A}" srcOrd="0" destOrd="0" presId="urn:microsoft.com/office/officeart/2005/8/layout/list1"/>
    <dgm:cxn modelId="{232AB3C0-C61D-4EC3-B6E0-6A87765B194C}" type="presParOf" srcId="{B9AB759B-8856-4C79-9521-6BAAE32D6ED5}" destId="{50723B6F-FB31-4235-B736-7D407DAB3EA2}" srcOrd="1" destOrd="0" presId="urn:microsoft.com/office/officeart/2005/8/layout/list1"/>
    <dgm:cxn modelId="{A7D23D2B-E5CC-47E9-A76C-FF0738911D4C}" type="presParOf" srcId="{47759038-89EA-43DF-A609-1A29DA8A6DDD}" destId="{F43E3FFD-87D1-47DC-99E1-5FAC7BDA31A1}" srcOrd="13" destOrd="0" presId="urn:microsoft.com/office/officeart/2005/8/layout/list1"/>
    <dgm:cxn modelId="{F640F8AC-91E2-4081-AE38-2B051E161667}" type="presParOf" srcId="{47759038-89EA-43DF-A609-1A29DA8A6DDD}" destId="{1AFCAC0F-146A-432F-AA92-59FAE4153CD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9613C5-149B-4B24-8837-05A591A1E07B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1F3232-BFB5-4D77-A1E8-6761F44BED9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Для детей с ОВЗ и детей-инвалидов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E147C-9B7A-4578-B7B2-5597A4872536}" type="parTrans" cxnId="{AB2283D3-643B-4D0C-B6B9-7F56E85D6E92}">
      <dgm:prSet/>
      <dgm:spPr/>
      <dgm:t>
        <a:bodyPr/>
        <a:lstStyle/>
        <a:p>
          <a:endParaRPr lang="ru-RU"/>
        </a:p>
      </dgm:t>
    </dgm:pt>
    <dgm:pt modelId="{5375232B-81FD-43D8-BEA3-6B26110003B4}" type="sibTrans" cxnId="{AB2283D3-643B-4D0C-B6B9-7F56E85D6E92}">
      <dgm:prSet/>
      <dgm:spPr/>
      <dgm:t>
        <a:bodyPr/>
        <a:lstStyle/>
        <a:p>
          <a:endParaRPr lang="ru-RU"/>
        </a:p>
      </dgm:t>
    </dgm:pt>
    <dgm:pt modelId="{F85BC521-5AA2-41F1-9399-024E82A8432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Проекты, ориентированные на практическое применение в быту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CB8D6E-89FD-452E-A89E-FFA1640D5F60}" type="parTrans" cxnId="{F5C0E7A9-6D8A-450E-B04A-8E6039082378}">
      <dgm:prSet/>
      <dgm:spPr/>
      <dgm:t>
        <a:bodyPr/>
        <a:lstStyle/>
        <a:p>
          <a:endParaRPr lang="ru-RU"/>
        </a:p>
      </dgm:t>
    </dgm:pt>
    <dgm:pt modelId="{C2E8EFE5-7579-4F70-9A55-0CC165EC02A1}" type="sibTrans" cxnId="{F5C0E7A9-6D8A-450E-B04A-8E6039082378}">
      <dgm:prSet/>
      <dgm:spPr/>
      <dgm:t>
        <a:bodyPr/>
        <a:lstStyle/>
        <a:p>
          <a:endParaRPr lang="ru-RU"/>
        </a:p>
      </dgm:t>
    </dgm:pt>
    <dgm:pt modelId="{6EE1863E-E678-4B3F-A5AC-FCD5FF16B5D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Защита проектов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90E644-59BC-45C9-B307-B3CAF8A74EFC}" type="parTrans" cxnId="{E009D002-D3A6-4407-981C-7C4C3CCDE286}">
      <dgm:prSet/>
      <dgm:spPr/>
      <dgm:t>
        <a:bodyPr/>
        <a:lstStyle/>
        <a:p>
          <a:endParaRPr lang="ru-RU"/>
        </a:p>
      </dgm:t>
    </dgm:pt>
    <dgm:pt modelId="{FC458456-F0F1-4107-B389-E83302961918}" type="sibTrans" cxnId="{E009D002-D3A6-4407-981C-7C4C3CCDE286}">
      <dgm:prSet/>
      <dgm:spPr/>
      <dgm:t>
        <a:bodyPr/>
        <a:lstStyle/>
        <a:p>
          <a:endParaRPr lang="ru-RU"/>
        </a:p>
      </dgm:t>
    </dgm:pt>
    <dgm:pt modelId="{47759038-89EA-43DF-A609-1A29DA8A6DDD}" type="pres">
      <dgm:prSet presAssocID="{489613C5-149B-4B24-8837-05A591A1E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81056-D035-4E2E-92DA-02408781EE15}" type="pres">
      <dgm:prSet presAssocID="{3D1F3232-BFB5-4D77-A1E8-6761F44BED9F}" presName="parentLin" presStyleCnt="0"/>
      <dgm:spPr/>
    </dgm:pt>
    <dgm:pt modelId="{0D00FC1A-383F-464D-A5C8-8A86BE66F536}" type="pres">
      <dgm:prSet presAssocID="{3D1F3232-BFB5-4D77-A1E8-6761F44BED9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0177CD-24C6-4331-89E5-E7FE62F9BEF2}" type="pres">
      <dgm:prSet presAssocID="{3D1F3232-BFB5-4D77-A1E8-6761F44BED9F}" presName="parentText" presStyleLbl="node1" presStyleIdx="0" presStyleCnt="3" custLinFactX="6299" custLinFactNeighborX="100000" custLinFactNeighborY="286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0C8A-3254-4957-B697-1F349BD76648}" type="pres">
      <dgm:prSet presAssocID="{3D1F3232-BFB5-4D77-A1E8-6761F44BED9F}" presName="negativeSpace" presStyleCnt="0"/>
      <dgm:spPr/>
    </dgm:pt>
    <dgm:pt modelId="{08CDB4A7-98BD-4AA4-B913-F8B590F1F67C}" type="pres">
      <dgm:prSet presAssocID="{3D1F3232-BFB5-4D77-A1E8-6761F44BED9F}" presName="childText" presStyleLbl="conFgAcc1" presStyleIdx="0" presStyleCnt="3" custLinFactNeighborX="2257" custLinFactNeighborY="-188">
        <dgm:presLayoutVars>
          <dgm:bulletEnabled val="1"/>
        </dgm:presLayoutVars>
      </dgm:prSet>
      <dgm:spPr/>
    </dgm:pt>
    <dgm:pt modelId="{91BBEC35-E20B-449E-AC8C-7FE0BAA017AE}" type="pres">
      <dgm:prSet presAssocID="{5375232B-81FD-43D8-BEA3-6B26110003B4}" presName="spaceBetweenRectangles" presStyleCnt="0"/>
      <dgm:spPr/>
    </dgm:pt>
    <dgm:pt modelId="{3E60C76D-0BFF-4282-97F6-38D97FB125A4}" type="pres">
      <dgm:prSet presAssocID="{F85BC521-5AA2-41F1-9399-024E82A84320}" presName="parentLin" presStyleCnt="0"/>
      <dgm:spPr/>
    </dgm:pt>
    <dgm:pt modelId="{D3F50257-2243-406B-9C4F-0976F4F0DB47}" type="pres">
      <dgm:prSet presAssocID="{F85BC521-5AA2-41F1-9399-024E82A8432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6330C16-8FA0-4BA7-97AB-D8A40BB318FE}" type="pres">
      <dgm:prSet presAssocID="{F85BC521-5AA2-41F1-9399-024E82A84320}" presName="parentText" presStyleLbl="node1" presStyleIdx="1" presStyleCnt="3" custLinFactX="4266" custLinFactNeighborX="100000" custLinFactNeighborY="173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69C-13FD-4702-82D4-83CBDB06C91C}" type="pres">
      <dgm:prSet presAssocID="{F85BC521-5AA2-41F1-9399-024E82A84320}" presName="negativeSpace" presStyleCnt="0"/>
      <dgm:spPr/>
    </dgm:pt>
    <dgm:pt modelId="{4F24EDE3-65D8-49DE-9ECD-0AEA9ED11F1E}" type="pres">
      <dgm:prSet presAssocID="{F85BC521-5AA2-41F1-9399-024E82A84320}" presName="childText" presStyleLbl="conFgAcc1" presStyleIdx="1" presStyleCnt="3">
        <dgm:presLayoutVars>
          <dgm:bulletEnabled val="1"/>
        </dgm:presLayoutVars>
      </dgm:prSet>
      <dgm:spPr/>
    </dgm:pt>
    <dgm:pt modelId="{5E340978-7034-40D3-B66F-A6746B700690}" type="pres">
      <dgm:prSet presAssocID="{C2E8EFE5-7579-4F70-9A55-0CC165EC02A1}" presName="spaceBetweenRectangles" presStyleCnt="0"/>
      <dgm:spPr/>
    </dgm:pt>
    <dgm:pt modelId="{5FA793D7-B7DF-470F-AE18-933D87FF3CEA}" type="pres">
      <dgm:prSet presAssocID="{6EE1863E-E678-4B3F-A5AC-FCD5FF16B5D9}" presName="parentLin" presStyleCnt="0"/>
      <dgm:spPr/>
    </dgm:pt>
    <dgm:pt modelId="{887BFFA9-3626-4D08-A772-30CD9E5BA86A}" type="pres">
      <dgm:prSet presAssocID="{6EE1863E-E678-4B3F-A5AC-FCD5FF16B5D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C89018C-6971-43F9-9982-CB6033517208}" type="pres">
      <dgm:prSet presAssocID="{6EE1863E-E678-4B3F-A5AC-FCD5FF16B5D9}" presName="parentText" presStyleLbl="node1" presStyleIdx="2" presStyleCnt="3" custLinFactX="1786" custLinFactNeighborX="100000" custLinFactNeighborY="131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2B674-A772-4C2A-9D5A-16F925C3A815}" type="pres">
      <dgm:prSet presAssocID="{6EE1863E-E678-4B3F-A5AC-FCD5FF16B5D9}" presName="negativeSpace" presStyleCnt="0"/>
      <dgm:spPr/>
    </dgm:pt>
    <dgm:pt modelId="{CD8A5653-862D-4BCF-871F-99E12ED5A73D}" type="pres">
      <dgm:prSet presAssocID="{6EE1863E-E678-4B3F-A5AC-FCD5FF16B5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CE1E198-70CA-44AA-9BFB-D9679A2E170B}" type="presOf" srcId="{3D1F3232-BFB5-4D77-A1E8-6761F44BED9F}" destId="{0D00FC1A-383F-464D-A5C8-8A86BE66F536}" srcOrd="0" destOrd="0" presId="urn:microsoft.com/office/officeart/2005/8/layout/list1"/>
    <dgm:cxn modelId="{17EDFF22-BC25-4DAE-9741-F2DAC27D7586}" type="presOf" srcId="{3D1F3232-BFB5-4D77-A1E8-6761F44BED9F}" destId="{1E0177CD-24C6-4331-89E5-E7FE62F9BEF2}" srcOrd="1" destOrd="0" presId="urn:microsoft.com/office/officeart/2005/8/layout/list1"/>
    <dgm:cxn modelId="{93986560-34BA-4371-89BE-9ACB68F75793}" type="presOf" srcId="{489613C5-149B-4B24-8837-05A591A1E07B}" destId="{47759038-89EA-43DF-A609-1A29DA8A6DDD}" srcOrd="0" destOrd="0" presId="urn:microsoft.com/office/officeart/2005/8/layout/list1"/>
    <dgm:cxn modelId="{E009D002-D3A6-4407-981C-7C4C3CCDE286}" srcId="{489613C5-149B-4B24-8837-05A591A1E07B}" destId="{6EE1863E-E678-4B3F-A5AC-FCD5FF16B5D9}" srcOrd="2" destOrd="0" parTransId="{5E90E644-59BC-45C9-B307-B3CAF8A74EFC}" sibTransId="{FC458456-F0F1-4107-B389-E83302961918}"/>
    <dgm:cxn modelId="{E5B4FC60-86DB-4764-90A1-E675B619D9D9}" type="presOf" srcId="{6EE1863E-E678-4B3F-A5AC-FCD5FF16B5D9}" destId="{2C89018C-6971-43F9-9982-CB6033517208}" srcOrd="1" destOrd="0" presId="urn:microsoft.com/office/officeart/2005/8/layout/list1"/>
    <dgm:cxn modelId="{F5C0E7A9-6D8A-450E-B04A-8E6039082378}" srcId="{489613C5-149B-4B24-8837-05A591A1E07B}" destId="{F85BC521-5AA2-41F1-9399-024E82A84320}" srcOrd="1" destOrd="0" parTransId="{F1CB8D6E-89FD-452E-A89E-FFA1640D5F60}" sibTransId="{C2E8EFE5-7579-4F70-9A55-0CC165EC02A1}"/>
    <dgm:cxn modelId="{D10F05A5-9B97-4515-AFC7-2F8DFF012D91}" type="presOf" srcId="{F85BC521-5AA2-41F1-9399-024E82A84320}" destId="{C6330C16-8FA0-4BA7-97AB-D8A40BB318FE}" srcOrd="1" destOrd="0" presId="urn:microsoft.com/office/officeart/2005/8/layout/list1"/>
    <dgm:cxn modelId="{CAE824F4-3C39-466D-B371-BA8B22C20830}" type="presOf" srcId="{6EE1863E-E678-4B3F-A5AC-FCD5FF16B5D9}" destId="{887BFFA9-3626-4D08-A772-30CD9E5BA86A}" srcOrd="0" destOrd="0" presId="urn:microsoft.com/office/officeart/2005/8/layout/list1"/>
    <dgm:cxn modelId="{AB2283D3-643B-4D0C-B6B9-7F56E85D6E92}" srcId="{489613C5-149B-4B24-8837-05A591A1E07B}" destId="{3D1F3232-BFB5-4D77-A1E8-6761F44BED9F}" srcOrd="0" destOrd="0" parTransId="{F1BE147C-9B7A-4578-B7B2-5597A4872536}" sibTransId="{5375232B-81FD-43D8-BEA3-6B26110003B4}"/>
    <dgm:cxn modelId="{AEB14113-2AE7-4332-A52B-429D1B29F12E}" type="presOf" srcId="{F85BC521-5AA2-41F1-9399-024E82A84320}" destId="{D3F50257-2243-406B-9C4F-0976F4F0DB47}" srcOrd="0" destOrd="0" presId="urn:microsoft.com/office/officeart/2005/8/layout/list1"/>
    <dgm:cxn modelId="{D4621404-8D91-44AC-AD50-1422A6DC805E}" type="presParOf" srcId="{47759038-89EA-43DF-A609-1A29DA8A6DDD}" destId="{64B81056-D035-4E2E-92DA-02408781EE15}" srcOrd="0" destOrd="0" presId="urn:microsoft.com/office/officeart/2005/8/layout/list1"/>
    <dgm:cxn modelId="{338FA5A0-A9BF-4CE9-A830-7CF4DFB00E90}" type="presParOf" srcId="{64B81056-D035-4E2E-92DA-02408781EE15}" destId="{0D00FC1A-383F-464D-A5C8-8A86BE66F536}" srcOrd="0" destOrd="0" presId="urn:microsoft.com/office/officeart/2005/8/layout/list1"/>
    <dgm:cxn modelId="{834C769E-5183-42B5-9088-BD0F1F96EFE2}" type="presParOf" srcId="{64B81056-D035-4E2E-92DA-02408781EE15}" destId="{1E0177CD-24C6-4331-89E5-E7FE62F9BEF2}" srcOrd="1" destOrd="0" presId="urn:microsoft.com/office/officeart/2005/8/layout/list1"/>
    <dgm:cxn modelId="{5CD384A2-B904-4EEF-B2E0-502445101632}" type="presParOf" srcId="{47759038-89EA-43DF-A609-1A29DA8A6DDD}" destId="{ED250C8A-3254-4957-B697-1F349BD76648}" srcOrd="1" destOrd="0" presId="urn:microsoft.com/office/officeart/2005/8/layout/list1"/>
    <dgm:cxn modelId="{4C181581-EA36-4FA0-817B-EC6F97C3B14A}" type="presParOf" srcId="{47759038-89EA-43DF-A609-1A29DA8A6DDD}" destId="{08CDB4A7-98BD-4AA4-B913-F8B590F1F67C}" srcOrd="2" destOrd="0" presId="urn:microsoft.com/office/officeart/2005/8/layout/list1"/>
    <dgm:cxn modelId="{73CE3386-696D-4FB1-9135-BD0C2766ECBF}" type="presParOf" srcId="{47759038-89EA-43DF-A609-1A29DA8A6DDD}" destId="{91BBEC35-E20B-449E-AC8C-7FE0BAA017AE}" srcOrd="3" destOrd="0" presId="urn:microsoft.com/office/officeart/2005/8/layout/list1"/>
    <dgm:cxn modelId="{58A69FD6-C9C7-43A8-B5D7-766A9A20D0DF}" type="presParOf" srcId="{47759038-89EA-43DF-A609-1A29DA8A6DDD}" destId="{3E60C76D-0BFF-4282-97F6-38D97FB125A4}" srcOrd="4" destOrd="0" presId="urn:microsoft.com/office/officeart/2005/8/layout/list1"/>
    <dgm:cxn modelId="{C596FA96-AF1A-4318-B8EC-0C18F8A65C3B}" type="presParOf" srcId="{3E60C76D-0BFF-4282-97F6-38D97FB125A4}" destId="{D3F50257-2243-406B-9C4F-0976F4F0DB47}" srcOrd="0" destOrd="0" presId="urn:microsoft.com/office/officeart/2005/8/layout/list1"/>
    <dgm:cxn modelId="{877CF0A3-743D-47C9-A590-4C186D788413}" type="presParOf" srcId="{3E60C76D-0BFF-4282-97F6-38D97FB125A4}" destId="{C6330C16-8FA0-4BA7-97AB-D8A40BB318FE}" srcOrd="1" destOrd="0" presId="urn:microsoft.com/office/officeart/2005/8/layout/list1"/>
    <dgm:cxn modelId="{1DDD9643-CAEE-4828-B5E3-B08CBF623E87}" type="presParOf" srcId="{47759038-89EA-43DF-A609-1A29DA8A6DDD}" destId="{4B9A169C-13FD-4702-82D4-83CBDB06C91C}" srcOrd="5" destOrd="0" presId="urn:microsoft.com/office/officeart/2005/8/layout/list1"/>
    <dgm:cxn modelId="{47C70B48-66BF-48A8-B4BC-F24D58DFE23F}" type="presParOf" srcId="{47759038-89EA-43DF-A609-1A29DA8A6DDD}" destId="{4F24EDE3-65D8-49DE-9ECD-0AEA9ED11F1E}" srcOrd="6" destOrd="0" presId="urn:microsoft.com/office/officeart/2005/8/layout/list1"/>
    <dgm:cxn modelId="{54F45D2F-523D-4EFC-B400-C6FF12468F8A}" type="presParOf" srcId="{47759038-89EA-43DF-A609-1A29DA8A6DDD}" destId="{5E340978-7034-40D3-B66F-A6746B700690}" srcOrd="7" destOrd="0" presId="urn:microsoft.com/office/officeart/2005/8/layout/list1"/>
    <dgm:cxn modelId="{464EFEAF-4C14-45CA-AA34-B643C00CC591}" type="presParOf" srcId="{47759038-89EA-43DF-A609-1A29DA8A6DDD}" destId="{5FA793D7-B7DF-470F-AE18-933D87FF3CEA}" srcOrd="8" destOrd="0" presId="urn:microsoft.com/office/officeart/2005/8/layout/list1"/>
    <dgm:cxn modelId="{3FB9C1CD-D3D2-4125-ABB0-527E60A70081}" type="presParOf" srcId="{5FA793D7-B7DF-470F-AE18-933D87FF3CEA}" destId="{887BFFA9-3626-4D08-A772-30CD9E5BA86A}" srcOrd="0" destOrd="0" presId="urn:microsoft.com/office/officeart/2005/8/layout/list1"/>
    <dgm:cxn modelId="{265E002F-A656-49B8-9412-5D74F8C5D4C6}" type="presParOf" srcId="{5FA793D7-B7DF-470F-AE18-933D87FF3CEA}" destId="{2C89018C-6971-43F9-9982-CB6033517208}" srcOrd="1" destOrd="0" presId="urn:microsoft.com/office/officeart/2005/8/layout/list1"/>
    <dgm:cxn modelId="{502A4032-A1DD-442D-A11E-2E5AC02BE437}" type="presParOf" srcId="{47759038-89EA-43DF-A609-1A29DA8A6DDD}" destId="{51A2B674-A772-4C2A-9D5A-16F925C3A815}" srcOrd="9" destOrd="0" presId="urn:microsoft.com/office/officeart/2005/8/layout/list1"/>
    <dgm:cxn modelId="{B06685C9-EB53-46A2-BDD3-260FB656C121}" type="presParOf" srcId="{47759038-89EA-43DF-A609-1A29DA8A6DDD}" destId="{CD8A5653-862D-4BCF-871F-99E12ED5A7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9613C5-149B-4B24-8837-05A591A1E07B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1F3232-BFB5-4D77-A1E8-6761F44BED9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ОЛИМПИАДЫ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E147C-9B7A-4578-B7B2-5597A4872536}" type="parTrans" cxnId="{AB2283D3-643B-4D0C-B6B9-7F56E85D6E92}">
      <dgm:prSet/>
      <dgm:spPr/>
      <dgm:t>
        <a:bodyPr/>
        <a:lstStyle/>
        <a:p>
          <a:endParaRPr lang="ru-RU"/>
        </a:p>
      </dgm:t>
    </dgm:pt>
    <dgm:pt modelId="{5375232B-81FD-43D8-BEA3-6B26110003B4}" type="sibTrans" cxnId="{AB2283D3-643B-4D0C-B6B9-7F56E85D6E92}">
      <dgm:prSet/>
      <dgm:spPr/>
      <dgm:t>
        <a:bodyPr/>
        <a:lstStyle/>
        <a:p>
          <a:endParaRPr lang="ru-RU"/>
        </a:p>
      </dgm:t>
    </dgm:pt>
    <dgm:pt modelId="{F85BC521-5AA2-41F1-9399-024E82A8432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ИНТЕЛЛЕКТУАЛЬНЫЕ КОНКУРСЫ 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CB8D6E-89FD-452E-A89E-FFA1640D5F60}" type="parTrans" cxnId="{F5C0E7A9-6D8A-450E-B04A-8E6039082378}">
      <dgm:prSet/>
      <dgm:spPr/>
      <dgm:t>
        <a:bodyPr/>
        <a:lstStyle/>
        <a:p>
          <a:endParaRPr lang="ru-RU"/>
        </a:p>
      </dgm:t>
    </dgm:pt>
    <dgm:pt modelId="{C2E8EFE5-7579-4F70-9A55-0CC165EC02A1}" type="sibTrans" cxnId="{F5C0E7A9-6D8A-450E-B04A-8E6039082378}">
      <dgm:prSet/>
      <dgm:spPr/>
      <dgm:t>
        <a:bodyPr/>
        <a:lstStyle/>
        <a:p>
          <a:endParaRPr lang="ru-RU"/>
        </a:p>
      </dgm:t>
    </dgm:pt>
    <dgm:pt modelId="{6EE1863E-E678-4B3F-A5AC-FCD5FF16B5D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IT –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ХАКАТОН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90E644-59BC-45C9-B307-B3CAF8A74EFC}" type="parTrans" cxnId="{E009D002-D3A6-4407-981C-7C4C3CCDE286}">
      <dgm:prSet/>
      <dgm:spPr/>
      <dgm:t>
        <a:bodyPr/>
        <a:lstStyle/>
        <a:p>
          <a:endParaRPr lang="ru-RU"/>
        </a:p>
      </dgm:t>
    </dgm:pt>
    <dgm:pt modelId="{FC458456-F0F1-4107-B389-E83302961918}" type="sibTrans" cxnId="{E009D002-D3A6-4407-981C-7C4C3CCDE286}">
      <dgm:prSet/>
      <dgm:spPr/>
      <dgm:t>
        <a:bodyPr/>
        <a:lstStyle/>
        <a:p>
          <a:endParaRPr lang="ru-RU"/>
        </a:p>
      </dgm:t>
    </dgm:pt>
    <dgm:pt modelId="{47759038-89EA-43DF-A609-1A29DA8A6DDD}" type="pres">
      <dgm:prSet presAssocID="{489613C5-149B-4B24-8837-05A591A1E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81056-D035-4E2E-92DA-02408781EE15}" type="pres">
      <dgm:prSet presAssocID="{3D1F3232-BFB5-4D77-A1E8-6761F44BED9F}" presName="parentLin" presStyleCnt="0"/>
      <dgm:spPr/>
    </dgm:pt>
    <dgm:pt modelId="{0D00FC1A-383F-464D-A5C8-8A86BE66F536}" type="pres">
      <dgm:prSet presAssocID="{3D1F3232-BFB5-4D77-A1E8-6761F44BED9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0177CD-24C6-4331-89E5-E7FE62F9BEF2}" type="pres">
      <dgm:prSet presAssocID="{3D1F3232-BFB5-4D77-A1E8-6761F44BED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0C8A-3254-4957-B697-1F349BD76648}" type="pres">
      <dgm:prSet presAssocID="{3D1F3232-BFB5-4D77-A1E8-6761F44BED9F}" presName="negativeSpace" presStyleCnt="0"/>
      <dgm:spPr/>
    </dgm:pt>
    <dgm:pt modelId="{08CDB4A7-98BD-4AA4-B913-F8B590F1F67C}" type="pres">
      <dgm:prSet presAssocID="{3D1F3232-BFB5-4D77-A1E8-6761F44BED9F}" presName="childText" presStyleLbl="conFgAcc1" presStyleIdx="0" presStyleCnt="3">
        <dgm:presLayoutVars>
          <dgm:bulletEnabled val="1"/>
        </dgm:presLayoutVars>
      </dgm:prSet>
      <dgm:spPr/>
    </dgm:pt>
    <dgm:pt modelId="{91BBEC35-E20B-449E-AC8C-7FE0BAA017AE}" type="pres">
      <dgm:prSet presAssocID="{5375232B-81FD-43D8-BEA3-6B26110003B4}" presName="spaceBetweenRectangles" presStyleCnt="0"/>
      <dgm:spPr/>
    </dgm:pt>
    <dgm:pt modelId="{3E60C76D-0BFF-4282-97F6-38D97FB125A4}" type="pres">
      <dgm:prSet presAssocID="{F85BC521-5AA2-41F1-9399-024E82A84320}" presName="parentLin" presStyleCnt="0"/>
      <dgm:spPr/>
    </dgm:pt>
    <dgm:pt modelId="{D3F50257-2243-406B-9C4F-0976F4F0DB47}" type="pres">
      <dgm:prSet presAssocID="{F85BC521-5AA2-41F1-9399-024E82A8432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6330C16-8FA0-4BA7-97AB-D8A40BB318FE}" type="pres">
      <dgm:prSet presAssocID="{F85BC521-5AA2-41F1-9399-024E82A843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69C-13FD-4702-82D4-83CBDB06C91C}" type="pres">
      <dgm:prSet presAssocID="{F85BC521-5AA2-41F1-9399-024E82A84320}" presName="negativeSpace" presStyleCnt="0"/>
      <dgm:spPr/>
    </dgm:pt>
    <dgm:pt modelId="{4F24EDE3-65D8-49DE-9ECD-0AEA9ED11F1E}" type="pres">
      <dgm:prSet presAssocID="{F85BC521-5AA2-41F1-9399-024E82A84320}" presName="childText" presStyleLbl="conFgAcc1" presStyleIdx="1" presStyleCnt="3">
        <dgm:presLayoutVars>
          <dgm:bulletEnabled val="1"/>
        </dgm:presLayoutVars>
      </dgm:prSet>
      <dgm:spPr/>
    </dgm:pt>
    <dgm:pt modelId="{5E340978-7034-40D3-B66F-A6746B700690}" type="pres">
      <dgm:prSet presAssocID="{C2E8EFE5-7579-4F70-9A55-0CC165EC02A1}" presName="spaceBetweenRectangles" presStyleCnt="0"/>
      <dgm:spPr/>
    </dgm:pt>
    <dgm:pt modelId="{5FA793D7-B7DF-470F-AE18-933D87FF3CEA}" type="pres">
      <dgm:prSet presAssocID="{6EE1863E-E678-4B3F-A5AC-FCD5FF16B5D9}" presName="parentLin" presStyleCnt="0"/>
      <dgm:spPr/>
    </dgm:pt>
    <dgm:pt modelId="{887BFFA9-3626-4D08-A772-30CD9E5BA86A}" type="pres">
      <dgm:prSet presAssocID="{6EE1863E-E678-4B3F-A5AC-FCD5FF16B5D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C89018C-6971-43F9-9982-CB6033517208}" type="pres">
      <dgm:prSet presAssocID="{6EE1863E-E678-4B3F-A5AC-FCD5FF16B5D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2B674-A772-4C2A-9D5A-16F925C3A815}" type="pres">
      <dgm:prSet presAssocID="{6EE1863E-E678-4B3F-A5AC-FCD5FF16B5D9}" presName="negativeSpace" presStyleCnt="0"/>
      <dgm:spPr/>
    </dgm:pt>
    <dgm:pt modelId="{CD8A5653-862D-4BCF-871F-99E12ED5A73D}" type="pres">
      <dgm:prSet presAssocID="{6EE1863E-E678-4B3F-A5AC-FCD5FF16B5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93F8442-DCCC-4D01-8DC0-93C0F2BB1BA5}" type="presOf" srcId="{6EE1863E-E678-4B3F-A5AC-FCD5FF16B5D9}" destId="{887BFFA9-3626-4D08-A772-30CD9E5BA86A}" srcOrd="0" destOrd="0" presId="urn:microsoft.com/office/officeart/2005/8/layout/list1"/>
    <dgm:cxn modelId="{E57880DE-EC60-43BF-AFFC-F8119258D5E0}" type="presOf" srcId="{3D1F3232-BFB5-4D77-A1E8-6761F44BED9F}" destId="{1E0177CD-24C6-4331-89E5-E7FE62F9BEF2}" srcOrd="1" destOrd="0" presId="urn:microsoft.com/office/officeart/2005/8/layout/list1"/>
    <dgm:cxn modelId="{F5C0E7A9-6D8A-450E-B04A-8E6039082378}" srcId="{489613C5-149B-4B24-8837-05A591A1E07B}" destId="{F85BC521-5AA2-41F1-9399-024E82A84320}" srcOrd="1" destOrd="0" parTransId="{F1CB8D6E-89FD-452E-A89E-FFA1640D5F60}" sibTransId="{C2E8EFE5-7579-4F70-9A55-0CC165EC02A1}"/>
    <dgm:cxn modelId="{AB2283D3-643B-4D0C-B6B9-7F56E85D6E92}" srcId="{489613C5-149B-4B24-8837-05A591A1E07B}" destId="{3D1F3232-BFB5-4D77-A1E8-6761F44BED9F}" srcOrd="0" destOrd="0" parTransId="{F1BE147C-9B7A-4578-B7B2-5597A4872536}" sibTransId="{5375232B-81FD-43D8-BEA3-6B26110003B4}"/>
    <dgm:cxn modelId="{5C68937F-1EFE-4FEA-907D-7718B93F2106}" type="presOf" srcId="{3D1F3232-BFB5-4D77-A1E8-6761F44BED9F}" destId="{0D00FC1A-383F-464D-A5C8-8A86BE66F536}" srcOrd="0" destOrd="0" presId="urn:microsoft.com/office/officeart/2005/8/layout/list1"/>
    <dgm:cxn modelId="{5277FB5E-B586-4911-BDC6-10AF72BEC003}" type="presOf" srcId="{6EE1863E-E678-4B3F-A5AC-FCD5FF16B5D9}" destId="{2C89018C-6971-43F9-9982-CB6033517208}" srcOrd="1" destOrd="0" presId="urn:microsoft.com/office/officeart/2005/8/layout/list1"/>
    <dgm:cxn modelId="{E009D002-D3A6-4407-981C-7C4C3CCDE286}" srcId="{489613C5-149B-4B24-8837-05A591A1E07B}" destId="{6EE1863E-E678-4B3F-A5AC-FCD5FF16B5D9}" srcOrd="2" destOrd="0" parTransId="{5E90E644-59BC-45C9-B307-B3CAF8A74EFC}" sibTransId="{FC458456-F0F1-4107-B389-E83302961918}"/>
    <dgm:cxn modelId="{19228B17-9C88-4A6C-9C6C-4E754F2DB544}" type="presOf" srcId="{F85BC521-5AA2-41F1-9399-024E82A84320}" destId="{D3F50257-2243-406B-9C4F-0976F4F0DB47}" srcOrd="0" destOrd="0" presId="urn:microsoft.com/office/officeart/2005/8/layout/list1"/>
    <dgm:cxn modelId="{F669B228-0C7B-4D57-9B6F-81854349C68A}" type="presOf" srcId="{489613C5-149B-4B24-8837-05A591A1E07B}" destId="{47759038-89EA-43DF-A609-1A29DA8A6DDD}" srcOrd="0" destOrd="0" presId="urn:microsoft.com/office/officeart/2005/8/layout/list1"/>
    <dgm:cxn modelId="{6B313A0E-C7A5-4E26-8006-9B406598952C}" type="presOf" srcId="{F85BC521-5AA2-41F1-9399-024E82A84320}" destId="{C6330C16-8FA0-4BA7-97AB-D8A40BB318FE}" srcOrd="1" destOrd="0" presId="urn:microsoft.com/office/officeart/2005/8/layout/list1"/>
    <dgm:cxn modelId="{1295CC4A-2551-44B2-B3B1-1B663D7B55A8}" type="presParOf" srcId="{47759038-89EA-43DF-A609-1A29DA8A6DDD}" destId="{64B81056-D035-4E2E-92DA-02408781EE15}" srcOrd="0" destOrd="0" presId="urn:microsoft.com/office/officeart/2005/8/layout/list1"/>
    <dgm:cxn modelId="{748FFC2D-6053-4DB4-BB39-015F48BCEE07}" type="presParOf" srcId="{64B81056-D035-4E2E-92DA-02408781EE15}" destId="{0D00FC1A-383F-464D-A5C8-8A86BE66F536}" srcOrd="0" destOrd="0" presId="urn:microsoft.com/office/officeart/2005/8/layout/list1"/>
    <dgm:cxn modelId="{E5B185C2-EF29-4FC1-AE3B-0F8E4A0250B2}" type="presParOf" srcId="{64B81056-D035-4E2E-92DA-02408781EE15}" destId="{1E0177CD-24C6-4331-89E5-E7FE62F9BEF2}" srcOrd="1" destOrd="0" presId="urn:microsoft.com/office/officeart/2005/8/layout/list1"/>
    <dgm:cxn modelId="{91CA0034-B743-4D0B-92BC-83F41D4EF705}" type="presParOf" srcId="{47759038-89EA-43DF-A609-1A29DA8A6DDD}" destId="{ED250C8A-3254-4957-B697-1F349BD76648}" srcOrd="1" destOrd="0" presId="urn:microsoft.com/office/officeart/2005/8/layout/list1"/>
    <dgm:cxn modelId="{E677EC34-26A6-431F-9891-9A501C9CD1C3}" type="presParOf" srcId="{47759038-89EA-43DF-A609-1A29DA8A6DDD}" destId="{08CDB4A7-98BD-4AA4-B913-F8B590F1F67C}" srcOrd="2" destOrd="0" presId="urn:microsoft.com/office/officeart/2005/8/layout/list1"/>
    <dgm:cxn modelId="{EDCAD4FB-C1DE-4EAE-94AC-61366C4E326C}" type="presParOf" srcId="{47759038-89EA-43DF-A609-1A29DA8A6DDD}" destId="{91BBEC35-E20B-449E-AC8C-7FE0BAA017AE}" srcOrd="3" destOrd="0" presId="urn:microsoft.com/office/officeart/2005/8/layout/list1"/>
    <dgm:cxn modelId="{042CF011-7144-4F43-941D-E1EC038642A4}" type="presParOf" srcId="{47759038-89EA-43DF-A609-1A29DA8A6DDD}" destId="{3E60C76D-0BFF-4282-97F6-38D97FB125A4}" srcOrd="4" destOrd="0" presId="urn:microsoft.com/office/officeart/2005/8/layout/list1"/>
    <dgm:cxn modelId="{19B38176-C7D1-4E5A-84B7-C10E9F7B9FFA}" type="presParOf" srcId="{3E60C76D-0BFF-4282-97F6-38D97FB125A4}" destId="{D3F50257-2243-406B-9C4F-0976F4F0DB47}" srcOrd="0" destOrd="0" presId="urn:microsoft.com/office/officeart/2005/8/layout/list1"/>
    <dgm:cxn modelId="{43A6F2D4-D0C6-4143-A963-4A72756CFF75}" type="presParOf" srcId="{3E60C76D-0BFF-4282-97F6-38D97FB125A4}" destId="{C6330C16-8FA0-4BA7-97AB-D8A40BB318FE}" srcOrd="1" destOrd="0" presId="urn:microsoft.com/office/officeart/2005/8/layout/list1"/>
    <dgm:cxn modelId="{4BDCCB24-8F54-42A5-AD3B-B79BF2664BF9}" type="presParOf" srcId="{47759038-89EA-43DF-A609-1A29DA8A6DDD}" destId="{4B9A169C-13FD-4702-82D4-83CBDB06C91C}" srcOrd="5" destOrd="0" presId="urn:microsoft.com/office/officeart/2005/8/layout/list1"/>
    <dgm:cxn modelId="{C46A620A-2DC7-4802-BE2B-87DA25818768}" type="presParOf" srcId="{47759038-89EA-43DF-A609-1A29DA8A6DDD}" destId="{4F24EDE3-65D8-49DE-9ECD-0AEA9ED11F1E}" srcOrd="6" destOrd="0" presId="urn:microsoft.com/office/officeart/2005/8/layout/list1"/>
    <dgm:cxn modelId="{4646A4F2-B758-40D6-BEFE-01EBFCD93AF4}" type="presParOf" srcId="{47759038-89EA-43DF-A609-1A29DA8A6DDD}" destId="{5E340978-7034-40D3-B66F-A6746B700690}" srcOrd="7" destOrd="0" presId="urn:microsoft.com/office/officeart/2005/8/layout/list1"/>
    <dgm:cxn modelId="{84F13A86-09DE-4D7A-ADA8-C17C56870431}" type="presParOf" srcId="{47759038-89EA-43DF-A609-1A29DA8A6DDD}" destId="{5FA793D7-B7DF-470F-AE18-933D87FF3CEA}" srcOrd="8" destOrd="0" presId="urn:microsoft.com/office/officeart/2005/8/layout/list1"/>
    <dgm:cxn modelId="{714C82B0-7B5C-4E05-A886-CAFD84809D5B}" type="presParOf" srcId="{5FA793D7-B7DF-470F-AE18-933D87FF3CEA}" destId="{887BFFA9-3626-4D08-A772-30CD9E5BA86A}" srcOrd="0" destOrd="0" presId="urn:microsoft.com/office/officeart/2005/8/layout/list1"/>
    <dgm:cxn modelId="{7683BC40-0865-42F8-82FE-FEEF0C916EAD}" type="presParOf" srcId="{5FA793D7-B7DF-470F-AE18-933D87FF3CEA}" destId="{2C89018C-6971-43F9-9982-CB6033517208}" srcOrd="1" destOrd="0" presId="urn:microsoft.com/office/officeart/2005/8/layout/list1"/>
    <dgm:cxn modelId="{550182AF-0D24-42C3-A9C9-AD63EC30FA92}" type="presParOf" srcId="{47759038-89EA-43DF-A609-1A29DA8A6DDD}" destId="{51A2B674-A772-4C2A-9D5A-16F925C3A815}" srcOrd="9" destOrd="0" presId="urn:microsoft.com/office/officeart/2005/8/layout/list1"/>
    <dgm:cxn modelId="{502B17EA-F546-4BFD-9F36-B8F45A1E6FD6}" type="presParOf" srcId="{47759038-89EA-43DF-A609-1A29DA8A6DDD}" destId="{CD8A5653-862D-4BCF-871F-99E12ED5A7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9613C5-149B-4B24-8837-05A591A1E07B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1F3232-BFB5-4D77-A1E8-6761F44BED9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Мобильное тестирование по предметам: математика, информатика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BE147C-9B7A-4578-B7B2-5597A4872536}" type="parTrans" cxnId="{AB2283D3-643B-4D0C-B6B9-7F56E85D6E92}">
      <dgm:prSet/>
      <dgm:spPr/>
      <dgm:t>
        <a:bodyPr/>
        <a:lstStyle/>
        <a:p>
          <a:endParaRPr lang="ru-RU"/>
        </a:p>
      </dgm:t>
    </dgm:pt>
    <dgm:pt modelId="{5375232B-81FD-43D8-BEA3-6B26110003B4}" type="sibTrans" cxnId="{AB2283D3-643B-4D0C-B6B9-7F56E85D6E92}">
      <dgm:prSet/>
      <dgm:spPr/>
      <dgm:t>
        <a:bodyPr/>
        <a:lstStyle/>
        <a:p>
          <a:endParaRPr lang="ru-RU"/>
        </a:p>
      </dgm:t>
    </dgm:pt>
    <dgm:pt modelId="{F85BC521-5AA2-41F1-9399-024E82A8432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Педагогический мониторинг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CB8D6E-89FD-452E-A89E-FFA1640D5F60}" type="parTrans" cxnId="{F5C0E7A9-6D8A-450E-B04A-8E6039082378}">
      <dgm:prSet/>
      <dgm:spPr/>
      <dgm:t>
        <a:bodyPr/>
        <a:lstStyle/>
        <a:p>
          <a:endParaRPr lang="ru-RU"/>
        </a:p>
      </dgm:t>
    </dgm:pt>
    <dgm:pt modelId="{C2E8EFE5-7579-4F70-9A55-0CC165EC02A1}" type="sibTrans" cxnId="{F5C0E7A9-6D8A-450E-B04A-8E6039082378}">
      <dgm:prSet/>
      <dgm:spPr/>
      <dgm:t>
        <a:bodyPr/>
        <a:lstStyle/>
        <a:p>
          <a:endParaRPr lang="ru-RU"/>
        </a:p>
      </dgm:t>
    </dgm:pt>
    <dgm:pt modelId="{47759038-89EA-43DF-A609-1A29DA8A6DDD}" type="pres">
      <dgm:prSet presAssocID="{489613C5-149B-4B24-8837-05A591A1E0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81056-D035-4E2E-92DA-02408781EE15}" type="pres">
      <dgm:prSet presAssocID="{3D1F3232-BFB5-4D77-A1E8-6761F44BED9F}" presName="parentLin" presStyleCnt="0"/>
      <dgm:spPr/>
    </dgm:pt>
    <dgm:pt modelId="{0D00FC1A-383F-464D-A5C8-8A86BE66F536}" type="pres">
      <dgm:prSet presAssocID="{3D1F3232-BFB5-4D77-A1E8-6761F44BED9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E0177CD-24C6-4331-89E5-E7FE62F9BEF2}" type="pres">
      <dgm:prSet presAssocID="{3D1F3232-BFB5-4D77-A1E8-6761F44BED9F}" presName="parentText" presStyleLbl="node1" presStyleIdx="0" presStyleCnt="2" custLinFactX="1142" custLinFactNeighborX="100000" custLinFactNeighborY="188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50C8A-3254-4957-B697-1F349BD76648}" type="pres">
      <dgm:prSet presAssocID="{3D1F3232-BFB5-4D77-A1E8-6761F44BED9F}" presName="negativeSpace" presStyleCnt="0"/>
      <dgm:spPr/>
    </dgm:pt>
    <dgm:pt modelId="{08CDB4A7-98BD-4AA4-B913-F8B590F1F67C}" type="pres">
      <dgm:prSet presAssocID="{3D1F3232-BFB5-4D77-A1E8-6761F44BED9F}" presName="childText" presStyleLbl="conFgAcc1" presStyleIdx="0" presStyleCnt="2">
        <dgm:presLayoutVars>
          <dgm:bulletEnabled val="1"/>
        </dgm:presLayoutVars>
      </dgm:prSet>
      <dgm:spPr/>
    </dgm:pt>
    <dgm:pt modelId="{91BBEC35-E20B-449E-AC8C-7FE0BAA017AE}" type="pres">
      <dgm:prSet presAssocID="{5375232B-81FD-43D8-BEA3-6B26110003B4}" presName="spaceBetweenRectangles" presStyleCnt="0"/>
      <dgm:spPr/>
    </dgm:pt>
    <dgm:pt modelId="{3E60C76D-0BFF-4282-97F6-38D97FB125A4}" type="pres">
      <dgm:prSet presAssocID="{F85BC521-5AA2-41F1-9399-024E82A84320}" presName="parentLin" presStyleCnt="0"/>
      <dgm:spPr/>
    </dgm:pt>
    <dgm:pt modelId="{D3F50257-2243-406B-9C4F-0976F4F0DB47}" type="pres">
      <dgm:prSet presAssocID="{F85BC521-5AA2-41F1-9399-024E82A8432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6330C16-8FA0-4BA7-97AB-D8A40BB318FE}" type="pres">
      <dgm:prSet presAssocID="{F85BC521-5AA2-41F1-9399-024E82A84320}" presName="parentText" presStyleLbl="node1" presStyleIdx="1" presStyleCnt="2" custLinFactNeighborX="94385" custLinFactNeighborY="12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169C-13FD-4702-82D4-83CBDB06C91C}" type="pres">
      <dgm:prSet presAssocID="{F85BC521-5AA2-41F1-9399-024E82A84320}" presName="negativeSpace" presStyleCnt="0"/>
      <dgm:spPr/>
    </dgm:pt>
    <dgm:pt modelId="{4F24EDE3-65D8-49DE-9ECD-0AEA9ED11F1E}" type="pres">
      <dgm:prSet presAssocID="{F85BC521-5AA2-41F1-9399-024E82A8432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64EC995-8E12-4FFF-8369-629898A49E90}" type="presOf" srcId="{F85BC521-5AA2-41F1-9399-024E82A84320}" destId="{C6330C16-8FA0-4BA7-97AB-D8A40BB318FE}" srcOrd="1" destOrd="0" presId="urn:microsoft.com/office/officeart/2005/8/layout/list1"/>
    <dgm:cxn modelId="{F5C0E7A9-6D8A-450E-B04A-8E6039082378}" srcId="{489613C5-149B-4B24-8837-05A591A1E07B}" destId="{F85BC521-5AA2-41F1-9399-024E82A84320}" srcOrd="1" destOrd="0" parTransId="{F1CB8D6E-89FD-452E-A89E-FFA1640D5F60}" sibTransId="{C2E8EFE5-7579-4F70-9A55-0CC165EC02A1}"/>
    <dgm:cxn modelId="{E507EF7E-0A10-4FF4-A489-0F248B8407D1}" type="presOf" srcId="{3D1F3232-BFB5-4D77-A1E8-6761F44BED9F}" destId="{0D00FC1A-383F-464D-A5C8-8A86BE66F536}" srcOrd="0" destOrd="0" presId="urn:microsoft.com/office/officeart/2005/8/layout/list1"/>
    <dgm:cxn modelId="{AB2283D3-643B-4D0C-B6B9-7F56E85D6E92}" srcId="{489613C5-149B-4B24-8837-05A591A1E07B}" destId="{3D1F3232-BFB5-4D77-A1E8-6761F44BED9F}" srcOrd="0" destOrd="0" parTransId="{F1BE147C-9B7A-4578-B7B2-5597A4872536}" sibTransId="{5375232B-81FD-43D8-BEA3-6B26110003B4}"/>
    <dgm:cxn modelId="{7A4909EF-D68A-475B-A853-518684FBDD26}" type="presOf" srcId="{489613C5-149B-4B24-8837-05A591A1E07B}" destId="{47759038-89EA-43DF-A609-1A29DA8A6DDD}" srcOrd="0" destOrd="0" presId="urn:microsoft.com/office/officeart/2005/8/layout/list1"/>
    <dgm:cxn modelId="{83EEE79A-02ED-44C7-9328-55AB1AEEB7CB}" type="presOf" srcId="{3D1F3232-BFB5-4D77-A1E8-6761F44BED9F}" destId="{1E0177CD-24C6-4331-89E5-E7FE62F9BEF2}" srcOrd="1" destOrd="0" presId="urn:microsoft.com/office/officeart/2005/8/layout/list1"/>
    <dgm:cxn modelId="{F1EE5553-4258-4A3C-A4CE-868D55C0BA3E}" type="presOf" srcId="{F85BC521-5AA2-41F1-9399-024E82A84320}" destId="{D3F50257-2243-406B-9C4F-0976F4F0DB47}" srcOrd="0" destOrd="0" presId="urn:microsoft.com/office/officeart/2005/8/layout/list1"/>
    <dgm:cxn modelId="{6AA52C74-839C-4825-9F15-C889CFA8DF2C}" type="presParOf" srcId="{47759038-89EA-43DF-A609-1A29DA8A6DDD}" destId="{64B81056-D035-4E2E-92DA-02408781EE15}" srcOrd="0" destOrd="0" presId="urn:microsoft.com/office/officeart/2005/8/layout/list1"/>
    <dgm:cxn modelId="{BFD197D2-5577-412F-BBC6-95EF2CC235EA}" type="presParOf" srcId="{64B81056-D035-4E2E-92DA-02408781EE15}" destId="{0D00FC1A-383F-464D-A5C8-8A86BE66F536}" srcOrd="0" destOrd="0" presId="urn:microsoft.com/office/officeart/2005/8/layout/list1"/>
    <dgm:cxn modelId="{1F6B65B8-0375-4390-B7B4-4F45DD0A614F}" type="presParOf" srcId="{64B81056-D035-4E2E-92DA-02408781EE15}" destId="{1E0177CD-24C6-4331-89E5-E7FE62F9BEF2}" srcOrd="1" destOrd="0" presId="urn:microsoft.com/office/officeart/2005/8/layout/list1"/>
    <dgm:cxn modelId="{AA4D954D-FB92-404D-8A2B-E57F7000FB97}" type="presParOf" srcId="{47759038-89EA-43DF-A609-1A29DA8A6DDD}" destId="{ED250C8A-3254-4957-B697-1F349BD76648}" srcOrd="1" destOrd="0" presId="urn:microsoft.com/office/officeart/2005/8/layout/list1"/>
    <dgm:cxn modelId="{9FDDBA23-8D5A-4E6D-A0A0-11E2BF4996AB}" type="presParOf" srcId="{47759038-89EA-43DF-A609-1A29DA8A6DDD}" destId="{08CDB4A7-98BD-4AA4-B913-F8B590F1F67C}" srcOrd="2" destOrd="0" presId="urn:microsoft.com/office/officeart/2005/8/layout/list1"/>
    <dgm:cxn modelId="{910C69D4-DA4B-4045-8612-A1EE880999C0}" type="presParOf" srcId="{47759038-89EA-43DF-A609-1A29DA8A6DDD}" destId="{91BBEC35-E20B-449E-AC8C-7FE0BAA017AE}" srcOrd="3" destOrd="0" presId="urn:microsoft.com/office/officeart/2005/8/layout/list1"/>
    <dgm:cxn modelId="{8A152BCA-D4DE-4680-ABDE-BA31F115267C}" type="presParOf" srcId="{47759038-89EA-43DF-A609-1A29DA8A6DDD}" destId="{3E60C76D-0BFF-4282-97F6-38D97FB125A4}" srcOrd="4" destOrd="0" presId="urn:microsoft.com/office/officeart/2005/8/layout/list1"/>
    <dgm:cxn modelId="{AEB53288-453F-4F35-A15E-714B1EBBC2FA}" type="presParOf" srcId="{3E60C76D-0BFF-4282-97F6-38D97FB125A4}" destId="{D3F50257-2243-406B-9C4F-0976F4F0DB47}" srcOrd="0" destOrd="0" presId="urn:microsoft.com/office/officeart/2005/8/layout/list1"/>
    <dgm:cxn modelId="{D76E3E16-D436-4DDB-BF76-31A7BEB1F747}" type="presParOf" srcId="{3E60C76D-0BFF-4282-97F6-38D97FB125A4}" destId="{C6330C16-8FA0-4BA7-97AB-D8A40BB318FE}" srcOrd="1" destOrd="0" presId="urn:microsoft.com/office/officeart/2005/8/layout/list1"/>
    <dgm:cxn modelId="{C2D41282-978D-44EC-AE26-5F972BE68137}" type="presParOf" srcId="{47759038-89EA-43DF-A609-1A29DA8A6DDD}" destId="{4B9A169C-13FD-4702-82D4-83CBDB06C91C}" srcOrd="5" destOrd="0" presId="urn:microsoft.com/office/officeart/2005/8/layout/list1"/>
    <dgm:cxn modelId="{563AD8E3-40B1-4C14-AFAC-2EA45C51D58C}" type="presParOf" srcId="{47759038-89EA-43DF-A609-1A29DA8A6DDD}" destId="{4F24EDE3-65D8-49DE-9ECD-0AEA9ED11F1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53733B-62B2-4077-8735-041A1D535269}">
      <dsp:nvSpPr>
        <dsp:cNvPr id="0" name=""/>
        <dsp:cNvSpPr/>
      </dsp:nvSpPr>
      <dsp:spPr>
        <a:xfrm rot="10800000">
          <a:off x="1159330" y="786"/>
          <a:ext cx="6322298" cy="10843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32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Свод нормативно-правовых документов  обеспечения организации центра развития компетенций, образовательной сети и ретрансляции лучшего опыта ЦРК «Навигатор К».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159330" y="786"/>
        <a:ext cx="6322298" cy="1084380"/>
      </dsp:txXfrm>
    </dsp:sp>
    <dsp:sp modelId="{98E20596-E227-4CF1-B70D-1D94928DD8F8}">
      <dsp:nvSpPr>
        <dsp:cNvPr id="0" name=""/>
        <dsp:cNvSpPr/>
      </dsp:nvSpPr>
      <dsp:spPr>
        <a:xfrm>
          <a:off x="1174039" y="303809"/>
          <a:ext cx="546642" cy="47833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E5B72-A29E-445C-9F39-4550CF404DCC}">
      <dsp:nvSpPr>
        <dsp:cNvPr id="0" name=""/>
        <dsp:cNvSpPr/>
      </dsp:nvSpPr>
      <dsp:spPr>
        <a:xfrm rot="10800000">
          <a:off x="1206902" y="1312160"/>
          <a:ext cx="6258343" cy="760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328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Сформирована примерная образовательная программа ЦРК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206902" y="1312160"/>
        <a:ext cx="6258343" cy="760429"/>
      </dsp:txXfrm>
    </dsp:sp>
    <dsp:sp modelId="{4D805364-0030-42D7-9636-C238F483696E}">
      <dsp:nvSpPr>
        <dsp:cNvPr id="0" name=""/>
        <dsp:cNvSpPr/>
      </dsp:nvSpPr>
      <dsp:spPr>
        <a:xfrm>
          <a:off x="1175714" y="1424757"/>
          <a:ext cx="574481" cy="53523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85C2D-D478-4151-A4E9-EB58E4A7BEBB}">
      <dsp:nvSpPr>
        <dsp:cNvPr id="0" name=""/>
        <dsp:cNvSpPr/>
      </dsp:nvSpPr>
      <dsp:spPr>
        <a:xfrm rot="10800000">
          <a:off x="1276249" y="2299584"/>
          <a:ext cx="6155313" cy="760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328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рекомендации по мероприятиям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276249" y="2299584"/>
        <a:ext cx="6155313" cy="760429"/>
      </dsp:txXfrm>
    </dsp:sp>
    <dsp:sp modelId="{D2230B84-5D76-4CA5-B0D9-27BA8B93F4E9}">
      <dsp:nvSpPr>
        <dsp:cNvPr id="0" name=""/>
        <dsp:cNvSpPr/>
      </dsp:nvSpPr>
      <dsp:spPr>
        <a:xfrm>
          <a:off x="1209397" y="2391493"/>
          <a:ext cx="542779" cy="57661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F5E67-4AC3-44DB-909C-5E20C4829362}">
      <dsp:nvSpPr>
        <dsp:cNvPr id="0" name=""/>
        <dsp:cNvSpPr/>
      </dsp:nvSpPr>
      <dsp:spPr>
        <a:xfrm rot="10800000">
          <a:off x="1414459" y="3287008"/>
          <a:ext cx="5955056" cy="760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328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Дорожная карта наставничества аспирантов, преподавателей, магистрантов, народных мастеров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414459" y="3287008"/>
        <a:ext cx="5955056" cy="760429"/>
      </dsp:txXfrm>
    </dsp:sp>
    <dsp:sp modelId="{BE9456F5-45FB-4CD7-950C-9B150454BB09}">
      <dsp:nvSpPr>
        <dsp:cNvPr id="0" name=""/>
        <dsp:cNvSpPr/>
      </dsp:nvSpPr>
      <dsp:spPr>
        <a:xfrm>
          <a:off x="1271443" y="3400152"/>
          <a:ext cx="494849" cy="53414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DB4A7-98BD-4AA4-B913-F8B590F1F67C}">
      <dsp:nvSpPr>
        <dsp:cNvPr id="0" name=""/>
        <dsp:cNvSpPr/>
      </dsp:nvSpPr>
      <dsp:spPr>
        <a:xfrm>
          <a:off x="0" y="386151"/>
          <a:ext cx="661512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177CD-24C6-4331-89E5-E7FE62F9BEF2}">
      <dsp:nvSpPr>
        <dsp:cNvPr id="0" name=""/>
        <dsp:cNvSpPr/>
      </dsp:nvSpPr>
      <dsp:spPr>
        <a:xfrm>
          <a:off x="714394" y="211694"/>
          <a:ext cx="4630591" cy="5608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25" tIns="0" rIns="17502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Образовательное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менторство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школам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394" y="211694"/>
        <a:ext cx="4630591" cy="560880"/>
      </dsp:txXfrm>
    </dsp:sp>
    <dsp:sp modelId="{4F24EDE3-65D8-49DE-9ECD-0AEA9ED11F1E}">
      <dsp:nvSpPr>
        <dsp:cNvPr id="0" name=""/>
        <dsp:cNvSpPr/>
      </dsp:nvSpPr>
      <dsp:spPr>
        <a:xfrm>
          <a:off x="0" y="1247991"/>
          <a:ext cx="661512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30C16-8FA0-4BA7-97AB-D8A40BB318FE}">
      <dsp:nvSpPr>
        <dsp:cNvPr id="0" name=""/>
        <dsp:cNvSpPr/>
      </dsp:nvSpPr>
      <dsp:spPr>
        <a:xfrm>
          <a:off x="642941" y="1037890"/>
          <a:ext cx="4630591" cy="5608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25" tIns="0" rIns="17502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Образовательный аудит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2941" y="1037890"/>
        <a:ext cx="4630591" cy="560880"/>
      </dsp:txXfrm>
    </dsp:sp>
    <dsp:sp modelId="{D18DEB62-7F2A-4741-B6A3-BBC69CDB111A}">
      <dsp:nvSpPr>
        <dsp:cNvPr id="0" name=""/>
        <dsp:cNvSpPr/>
      </dsp:nvSpPr>
      <dsp:spPr>
        <a:xfrm>
          <a:off x="0" y="2109831"/>
          <a:ext cx="661512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3A260-0E92-4243-838B-EC2D268BC541}">
      <dsp:nvSpPr>
        <dsp:cNvPr id="0" name=""/>
        <dsp:cNvSpPr/>
      </dsp:nvSpPr>
      <dsp:spPr>
        <a:xfrm>
          <a:off x="571262" y="1881524"/>
          <a:ext cx="4630591" cy="5608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25" tIns="0" rIns="17502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Дистанционная консультация педагогов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1262" y="1881524"/>
        <a:ext cx="4630591" cy="560880"/>
      </dsp:txXfrm>
    </dsp:sp>
    <dsp:sp modelId="{55DBB9C2-039A-43A7-A1BA-7059A5B9CD6C}">
      <dsp:nvSpPr>
        <dsp:cNvPr id="0" name=""/>
        <dsp:cNvSpPr/>
      </dsp:nvSpPr>
      <dsp:spPr>
        <a:xfrm>
          <a:off x="0" y="2971671"/>
          <a:ext cx="661512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CB693-D802-44AA-BE95-B0D9EFA97F44}">
      <dsp:nvSpPr>
        <dsp:cNvPr id="0" name=""/>
        <dsp:cNvSpPr/>
      </dsp:nvSpPr>
      <dsp:spPr>
        <a:xfrm>
          <a:off x="571262" y="2732253"/>
          <a:ext cx="4630591" cy="5608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25" tIns="0" rIns="17502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Дистанционные образовательные курсы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1262" y="2732253"/>
        <a:ext cx="4630591" cy="560880"/>
      </dsp:txXfrm>
    </dsp:sp>
    <dsp:sp modelId="{DC099606-F42B-4230-879F-4E36A788A46D}">
      <dsp:nvSpPr>
        <dsp:cNvPr id="0" name=""/>
        <dsp:cNvSpPr/>
      </dsp:nvSpPr>
      <dsp:spPr>
        <a:xfrm>
          <a:off x="0" y="3833511"/>
          <a:ext cx="661512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11F94-44B9-4F30-9983-99EF1F67DC1E}">
      <dsp:nvSpPr>
        <dsp:cNvPr id="0" name=""/>
        <dsp:cNvSpPr/>
      </dsp:nvSpPr>
      <dsp:spPr>
        <a:xfrm>
          <a:off x="715274" y="3648044"/>
          <a:ext cx="4630591" cy="5608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25" tIns="0" rIns="175025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квалификации в ведущих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стажировочных</a:t>
          </a: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площадках РФ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5274" y="3648044"/>
        <a:ext cx="4630591" cy="560880"/>
      </dsp:txXfrm>
    </dsp:sp>
    <dsp:sp modelId="{8BB6CF01-7F1B-44D3-888E-075C4F759A7D}">
      <dsp:nvSpPr>
        <dsp:cNvPr id="0" name=""/>
        <dsp:cNvSpPr/>
      </dsp:nvSpPr>
      <dsp:spPr>
        <a:xfrm>
          <a:off x="0" y="4695351"/>
          <a:ext cx="661512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EAC3B4-EBD9-4949-B648-08B9AF164316}">
      <dsp:nvSpPr>
        <dsp:cNvPr id="0" name=""/>
        <dsp:cNvSpPr/>
      </dsp:nvSpPr>
      <dsp:spPr>
        <a:xfrm>
          <a:off x="715274" y="4440133"/>
          <a:ext cx="4630591" cy="5608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25" tIns="0" rIns="175025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Распространение и ретрансляция лучшего опыта педагогов ЦРК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5274" y="4440133"/>
        <a:ext cx="4630591" cy="5608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DB4A7-98BD-4AA4-B913-F8B590F1F67C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177CD-24C6-4331-89E5-E7FE62F9BEF2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Дистанционная площадка для педагогов по направлениям: БПЛА, Робототехника, 3</a:t>
          </a:r>
          <a:r>
            <a:rPr lang="en-U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D-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моделирование и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прототипирование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sah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</a:t>
          </a:r>
          <a:r>
            <a:rPr lang="en-U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ANSAT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41421"/>
        <a:ext cx="5760720" cy="1003680"/>
      </dsp:txXfrm>
    </dsp:sp>
    <dsp:sp modelId="{4F24EDE3-65D8-49DE-9ECD-0AEA9ED11F1E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30C16-8FA0-4BA7-97AB-D8A40BB318FE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Индивидуальные консультации: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Экспертное консультирование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Проектное консультирование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1583661"/>
        <a:ext cx="5760720" cy="1003680"/>
      </dsp:txXfrm>
    </dsp:sp>
    <dsp:sp modelId="{CD8A5653-862D-4BCF-871F-99E12ED5A73D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9018C-6971-43F9-9982-CB6033517208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Виртуальный кабинет для учителя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3125901"/>
        <a:ext cx="5760720" cy="10036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DB4A7-98BD-4AA4-B913-F8B590F1F67C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177CD-24C6-4331-89E5-E7FE62F9BEF2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ЭЛЕКТРОННОЕ ПОРТФОЛИО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41421"/>
        <a:ext cx="5760720" cy="1003680"/>
      </dsp:txXfrm>
    </dsp:sp>
    <dsp:sp modelId="{4F24EDE3-65D8-49DE-9ECD-0AEA9ED11F1E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30C16-8FA0-4BA7-97AB-D8A40BB318FE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ПРОФОРИЕНТАЦИОННЫЕ КУРСЫ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1583661"/>
        <a:ext cx="5760720" cy="1003680"/>
      </dsp:txXfrm>
    </dsp:sp>
    <dsp:sp modelId="{CD8A5653-862D-4BCF-871F-99E12ED5A73D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9018C-6971-43F9-9982-CB6033517208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Рабочие специальности НПО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1480" y="3125901"/>
        <a:ext cx="5760720" cy="1003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DB4A7-98BD-4AA4-B913-F8B590F1F67C}">
      <dsp:nvSpPr>
        <dsp:cNvPr id="0" name=""/>
        <dsp:cNvSpPr/>
      </dsp:nvSpPr>
      <dsp:spPr>
        <a:xfrm>
          <a:off x="0" y="353930"/>
          <a:ext cx="728667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177CD-24C6-4331-89E5-E7FE62F9BEF2}">
      <dsp:nvSpPr>
        <dsp:cNvPr id="0" name=""/>
        <dsp:cNvSpPr/>
      </dsp:nvSpPr>
      <dsp:spPr>
        <a:xfrm>
          <a:off x="1285865" y="71437"/>
          <a:ext cx="5100673" cy="6494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Площадка образовательных ресурсов по углубленным предметам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85865" y="71437"/>
        <a:ext cx="5100673" cy="649440"/>
      </dsp:txXfrm>
    </dsp:sp>
    <dsp:sp modelId="{4F24EDE3-65D8-49DE-9ECD-0AEA9ED11F1E}">
      <dsp:nvSpPr>
        <dsp:cNvPr id="0" name=""/>
        <dsp:cNvSpPr/>
      </dsp:nvSpPr>
      <dsp:spPr>
        <a:xfrm>
          <a:off x="0" y="1076487"/>
          <a:ext cx="728667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30C16-8FA0-4BA7-97AB-D8A40BB318FE}">
      <dsp:nvSpPr>
        <dsp:cNvPr id="0" name=""/>
        <dsp:cNvSpPr/>
      </dsp:nvSpPr>
      <dsp:spPr>
        <a:xfrm>
          <a:off x="2062034" y="1076487"/>
          <a:ext cx="5100673" cy="6494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МАТЕМАТИКА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62034" y="1076487"/>
        <a:ext cx="5100673" cy="649440"/>
      </dsp:txXfrm>
    </dsp:sp>
    <dsp:sp modelId="{CD8A5653-862D-4BCF-871F-99E12ED5A73D}">
      <dsp:nvSpPr>
        <dsp:cNvPr id="0" name=""/>
        <dsp:cNvSpPr/>
      </dsp:nvSpPr>
      <dsp:spPr>
        <a:xfrm>
          <a:off x="0" y="2203710"/>
          <a:ext cx="728667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9018C-6971-43F9-9982-CB6033517208}">
      <dsp:nvSpPr>
        <dsp:cNvPr id="0" name=""/>
        <dsp:cNvSpPr/>
      </dsp:nvSpPr>
      <dsp:spPr>
        <a:xfrm>
          <a:off x="2000265" y="2071699"/>
          <a:ext cx="5100673" cy="6494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ИНФОРМАТИКА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00265" y="2071699"/>
        <a:ext cx="5100673" cy="649440"/>
      </dsp:txXfrm>
    </dsp:sp>
    <dsp:sp modelId="{A62AF9A1-4130-4D7C-BA38-4CBA4F7C51F1}">
      <dsp:nvSpPr>
        <dsp:cNvPr id="0" name=""/>
        <dsp:cNvSpPr/>
      </dsp:nvSpPr>
      <dsp:spPr>
        <a:xfrm>
          <a:off x="0" y="3185708"/>
          <a:ext cx="728667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0292F-C68D-407B-A70A-A39BAD1C306D}">
      <dsp:nvSpPr>
        <dsp:cNvPr id="0" name=""/>
        <dsp:cNvSpPr/>
      </dsp:nvSpPr>
      <dsp:spPr>
        <a:xfrm>
          <a:off x="2071725" y="3143272"/>
          <a:ext cx="5100673" cy="6494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rPr>
            <a:t>ГЕ              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ГЕОГРАФИЯ</a:t>
          </a:r>
          <a:endParaRPr lang="ru-RU" sz="2400" b="1" kern="1200" dirty="0">
            <a:solidFill>
              <a:schemeClr val="tx2">
                <a:lumMod val="40000"/>
                <a:lumOff val="6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71725" y="3143272"/>
        <a:ext cx="5100673" cy="649440"/>
      </dsp:txXfrm>
    </dsp:sp>
    <dsp:sp modelId="{9DEC8AEB-F00D-4091-B3E9-3934FF22B8F9}">
      <dsp:nvSpPr>
        <dsp:cNvPr id="0" name=""/>
        <dsp:cNvSpPr/>
      </dsp:nvSpPr>
      <dsp:spPr>
        <a:xfrm>
          <a:off x="0" y="4202646"/>
          <a:ext cx="728667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5B8F0-A7F1-4538-BE61-74FC275FBE86}">
      <dsp:nvSpPr>
        <dsp:cNvPr id="0" name=""/>
        <dsp:cNvSpPr/>
      </dsp:nvSpPr>
      <dsp:spPr>
        <a:xfrm>
          <a:off x="2000265" y="4214839"/>
          <a:ext cx="5100673" cy="64944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ТЕХНОЛОГИЯ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00265" y="4214839"/>
        <a:ext cx="5100673" cy="6494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DB4A7-98BD-4AA4-B913-F8B590F1F67C}">
      <dsp:nvSpPr>
        <dsp:cNvPr id="0" name=""/>
        <dsp:cNvSpPr/>
      </dsp:nvSpPr>
      <dsp:spPr>
        <a:xfrm>
          <a:off x="0" y="543261"/>
          <a:ext cx="5715039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177CD-24C6-4331-89E5-E7FE62F9BEF2}">
      <dsp:nvSpPr>
        <dsp:cNvPr id="0" name=""/>
        <dsp:cNvSpPr/>
      </dsp:nvSpPr>
      <dsp:spPr>
        <a:xfrm>
          <a:off x="285752" y="41421"/>
          <a:ext cx="4000528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1210" tIns="0" rIns="15121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Психологическое сопровождение инновационного проекта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752" y="41421"/>
        <a:ext cx="4000528" cy="1003680"/>
      </dsp:txXfrm>
    </dsp:sp>
    <dsp:sp modelId="{4F24EDE3-65D8-49DE-9ECD-0AEA9ED11F1E}">
      <dsp:nvSpPr>
        <dsp:cNvPr id="0" name=""/>
        <dsp:cNvSpPr/>
      </dsp:nvSpPr>
      <dsp:spPr>
        <a:xfrm>
          <a:off x="0" y="2085501"/>
          <a:ext cx="5715039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30C16-8FA0-4BA7-97AB-D8A40BB318FE}">
      <dsp:nvSpPr>
        <dsp:cNvPr id="0" name=""/>
        <dsp:cNvSpPr/>
      </dsp:nvSpPr>
      <dsp:spPr>
        <a:xfrm>
          <a:off x="285752" y="1583661"/>
          <a:ext cx="4000528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1210" tIns="0" rIns="15121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Профилактика компьютерной зависимости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752" y="1583661"/>
        <a:ext cx="4000528" cy="1003680"/>
      </dsp:txXfrm>
    </dsp:sp>
    <dsp:sp modelId="{CD8A5653-862D-4BCF-871F-99E12ED5A73D}">
      <dsp:nvSpPr>
        <dsp:cNvPr id="0" name=""/>
        <dsp:cNvSpPr/>
      </dsp:nvSpPr>
      <dsp:spPr>
        <a:xfrm>
          <a:off x="0" y="3627741"/>
          <a:ext cx="5715039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9018C-6971-43F9-9982-CB6033517208}">
      <dsp:nvSpPr>
        <dsp:cNvPr id="0" name=""/>
        <dsp:cNvSpPr/>
      </dsp:nvSpPr>
      <dsp:spPr>
        <a:xfrm>
          <a:off x="285752" y="3125901"/>
          <a:ext cx="4000528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1210" tIns="0" rIns="15121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Основы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кибербезопасности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752" y="3125901"/>
        <a:ext cx="4000528" cy="10036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DB4A7-98BD-4AA4-B913-F8B590F1F67C}">
      <dsp:nvSpPr>
        <dsp:cNvPr id="0" name=""/>
        <dsp:cNvSpPr/>
      </dsp:nvSpPr>
      <dsp:spPr>
        <a:xfrm>
          <a:off x="0" y="431481"/>
          <a:ext cx="761526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177CD-24C6-4331-89E5-E7FE62F9BEF2}">
      <dsp:nvSpPr>
        <dsp:cNvPr id="0" name=""/>
        <dsp:cNvSpPr/>
      </dsp:nvSpPr>
      <dsp:spPr>
        <a:xfrm>
          <a:off x="237950" y="63529"/>
          <a:ext cx="5330683" cy="73800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487" tIns="0" rIns="2014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Открытые   площадки для  родителей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7950" y="63529"/>
        <a:ext cx="5330683" cy="738000"/>
      </dsp:txXfrm>
    </dsp:sp>
    <dsp:sp modelId="{4F24EDE3-65D8-49DE-9ECD-0AEA9ED11F1E}">
      <dsp:nvSpPr>
        <dsp:cNvPr id="0" name=""/>
        <dsp:cNvSpPr/>
      </dsp:nvSpPr>
      <dsp:spPr>
        <a:xfrm>
          <a:off x="0" y="1565481"/>
          <a:ext cx="761526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30C16-8FA0-4BA7-97AB-D8A40BB318FE}">
      <dsp:nvSpPr>
        <dsp:cNvPr id="0" name=""/>
        <dsp:cNvSpPr/>
      </dsp:nvSpPr>
      <dsp:spPr>
        <a:xfrm>
          <a:off x="380763" y="1196481"/>
          <a:ext cx="5330683" cy="73800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487" tIns="0" rIns="2014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Площадка для общественности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0763" y="1196481"/>
        <a:ext cx="5330683" cy="738000"/>
      </dsp:txXfrm>
    </dsp:sp>
    <dsp:sp modelId="{CD8A5653-862D-4BCF-871F-99E12ED5A73D}">
      <dsp:nvSpPr>
        <dsp:cNvPr id="0" name=""/>
        <dsp:cNvSpPr/>
      </dsp:nvSpPr>
      <dsp:spPr>
        <a:xfrm>
          <a:off x="0" y="2695986"/>
          <a:ext cx="761526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9018C-6971-43F9-9982-CB6033517208}">
      <dsp:nvSpPr>
        <dsp:cNvPr id="0" name=""/>
        <dsp:cNvSpPr/>
      </dsp:nvSpPr>
      <dsp:spPr>
        <a:xfrm>
          <a:off x="370162" y="2322230"/>
          <a:ext cx="5330683" cy="73800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487" tIns="0" rIns="201487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Площадка для социальных партнеров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0162" y="2322230"/>
        <a:ext cx="5330683" cy="738000"/>
      </dsp:txXfrm>
    </dsp:sp>
    <dsp:sp modelId="{1AFCAC0F-146A-432F-AA92-59FAE4153CD2}">
      <dsp:nvSpPr>
        <dsp:cNvPr id="0" name=""/>
        <dsp:cNvSpPr/>
      </dsp:nvSpPr>
      <dsp:spPr>
        <a:xfrm>
          <a:off x="0" y="3833481"/>
          <a:ext cx="761526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23B6F-FB31-4235-B736-7D407DAB3EA2}">
      <dsp:nvSpPr>
        <dsp:cNvPr id="0" name=""/>
        <dsp:cNvSpPr/>
      </dsp:nvSpPr>
      <dsp:spPr>
        <a:xfrm>
          <a:off x="370162" y="3471876"/>
          <a:ext cx="5330683" cy="73800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487" tIns="0" rIns="20148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Площадка для участников проекта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0162" y="3471876"/>
        <a:ext cx="5330683" cy="7380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DB4A7-98BD-4AA4-B913-F8B590F1F67C}">
      <dsp:nvSpPr>
        <dsp:cNvPr id="0" name=""/>
        <dsp:cNvSpPr/>
      </dsp:nvSpPr>
      <dsp:spPr>
        <a:xfrm>
          <a:off x="0" y="542916"/>
          <a:ext cx="732951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177CD-24C6-4331-89E5-E7FE62F9BEF2}">
      <dsp:nvSpPr>
        <dsp:cNvPr id="0" name=""/>
        <dsp:cNvSpPr/>
      </dsp:nvSpPr>
      <dsp:spPr>
        <a:xfrm>
          <a:off x="1056131" y="328604"/>
          <a:ext cx="5130657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927" tIns="0" rIns="19392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Для детей с ОВЗ и детей-инвалидов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56131" y="328604"/>
        <a:ext cx="5130657" cy="1003680"/>
      </dsp:txXfrm>
    </dsp:sp>
    <dsp:sp modelId="{4F24EDE3-65D8-49DE-9ECD-0AEA9ED11F1E}">
      <dsp:nvSpPr>
        <dsp:cNvPr id="0" name=""/>
        <dsp:cNvSpPr/>
      </dsp:nvSpPr>
      <dsp:spPr>
        <a:xfrm>
          <a:off x="0" y="2085501"/>
          <a:ext cx="732951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30C16-8FA0-4BA7-97AB-D8A40BB318FE}">
      <dsp:nvSpPr>
        <dsp:cNvPr id="0" name=""/>
        <dsp:cNvSpPr/>
      </dsp:nvSpPr>
      <dsp:spPr>
        <a:xfrm>
          <a:off x="951824" y="1757358"/>
          <a:ext cx="5130657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927" tIns="0" rIns="19392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Проекты, ориентированные на практическое применение в быту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51824" y="1757358"/>
        <a:ext cx="5130657" cy="1003680"/>
      </dsp:txXfrm>
    </dsp:sp>
    <dsp:sp modelId="{CD8A5653-862D-4BCF-871F-99E12ED5A73D}">
      <dsp:nvSpPr>
        <dsp:cNvPr id="0" name=""/>
        <dsp:cNvSpPr/>
      </dsp:nvSpPr>
      <dsp:spPr>
        <a:xfrm>
          <a:off x="0" y="3627741"/>
          <a:ext cx="732951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9018C-6971-43F9-9982-CB6033517208}">
      <dsp:nvSpPr>
        <dsp:cNvPr id="0" name=""/>
        <dsp:cNvSpPr/>
      </dsp:nvSpPr>
      <dsp:spPr>
        <a:xfrm>
          <a:off x="824584" y="3257564"/>
          <a:ext cx="5130657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927" tIns="0" rIns="19392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       Защита проектов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4584" y="3257564"/>
        <a:ext cx="5130657" cy="10036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DB4A7-98BD-4AA4-B913-F8B590F1F67C}">
      <dsp:nvSpPr>
        <dsp:cNvPr id="0" name=""/>
        <dsp:cNvSpPr/>
      </dsp:nvSpPr>
      <dsp:spPr>
        <a:xfrm>
          <a:off x="0" y="543261"/>
          <a:ext cx="614366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177CD-24C6-4331-89E5-E7FE62F9BEF2}">
      <dsp:nvSpPr>
        <dsp:cNvPr id="0" name=""/>
        <dsp:cNvSpPr/>
      </dsp:nvSpPr>
      <dsp:spPr>
        <a:xfrm>
          <a:off x="307183" y="41421"/>
          <a:ext cx="4300567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551" tIns="0" rIns="16255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ОЛИМПИАДЫ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183" y="41421"/>
        <a:ext cx="4300567" cy="1003680"/>
      </dsp:txXfrm>
    </dsp:sp>
    <dsp:sp modelId="{4F24EDE3-65D8-49DE-9ECD-0AEA9ED11F1E}">
      <dsp:nvSpPr>
        <dsp:cNvPr id="0" name=""/>
        <dsp:cNvSpPr/>
      </dsp:nvSpPr>
      <dsp:spPr>
        <a:xfrm>
          <a:off x="0" y="2085501"/>
          <a:ext cx="614366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30C16-8FA0-4BA7-97AB-D8A40BB318FE}">
      <dsp:nvSpPr>
        <dsp:cNvPr id="0" name=""/>
        <dsp:cNvSpPr/>
      </dsp:nvSpPr>
      <dsp:spPr>
        <a:xfrm>
          <a:off x="307183" y="1583661"/>
          <a:ext cx="4300567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551" tIns="0" rIns="162551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ИНТЕЛЛЕКТУАЛЬНЫЕ КОНКУРСЫ 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183" y="1583661"/>
        <a:ext cx="4300567" cy="1003680"/>
      </dsp:txXfrm>
    </dsp:sp>
    <dsp:sp modelId="{CD8A5653-862D-4BCF-871F-99E12ED5A73D}">
      <dsp:nvSpPr>
        <dsp:cNvPr id="0" name=""/>
        <dsp:cNvSpPr/>
      </dsp:nvSpPr>
      <dsp:spPr>
        <a:xfrm>
          <a:off x="0" y="3627741"/>
          <a:ext cx="614366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9018C-6971-43F9-9982-CB6033517208}">
      <dsp:nvSpPr>
        <dsp:cNvPr id="0" name=""/>
        <dsp:cNvSpPr/>
      </dsp:nvSpPr>
      <dsp:spPr>
        <a:xfrm>
          <a:off x="307183" y="3125901"/>
          <a:ext cx="4300567" cy="100368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551" tIns="0" rIns="162551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IT –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ХАКАТОН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7183" y="3125901"/>
        <a:ext cx="4300567" cy="100368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DB4A7-98BD-4AA4-B913-F8B590F1F67C}">
      <dsp:nvSpPr>
        <dsp:cNvPr id="0" name=""/>
        <dsp:cNvSpPr/>
      </dsp:nvSpPr>
      <dsp:spPr>
        <a:xfrm>
          <a:off x="0" y="708123"/>
          <a:ext cx="6615129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177CD-24C6-4331-89E5-E7FE62F9BEF2}">
      <dsp:nvSpPr>
        <dsp:cNvPr id="0" name=""/>
        <dsp:cNvSpPr/>
      </dsp:nvSpPr>
      <dsp:spPr>
        <a:xfrm>
          <a:off x="714394" y="285756"/>
          <a:ext cx="4630591" cy="135792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25" tIns="0" rIns="17502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Мобильное тестирование по предметам: математика, информатика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394" y="285756"/>
        <a:ext cx="4630591" cy="1357920"/>
      </dsp:txXfrm>
    </dsp:sp>
    <dsp:sp modelId="{4F24EDE3-65D8-49DE-9ECD-0AEA9ED11F1E}">
      <dsp:nvSpPr>
        <dsp:cNvPr id="0" name=""/>
        <dsp:cNvSpPr/>
      </dsp:nvSpPr>
      <dsp:spPr>
        <a:xfrm>
          <a:off x="0" y="2794683"/>
          <a:ext cx="6615129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30C16-8FA0-4BA7-97AB-D8A40BB318FE}">
      <dsp:nvSpPr>
        <dsp:cNvPr id="0" name=""/>
        <dsp:cNvSpPr/>
      </dsp:nvSpPr>
      <dsp:spPr>
        <a:xfrm>
          <a:off x="642941" y="2286020"/>
          <a:ext cx="4630591" cy="135792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25" tIns="0" rIns="17502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Педагогический мониторинг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2941" y="2286020"/>
        <a:ext cx="4630591" cy="1357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DD8D7-5F0B-424A-A458-0092C6051391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F62DB-8F98-4B97-9C9A-54C626805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0"/>
            <a:ext cx="9001156" cy="680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331639" y="683655"/>
            <a:ext cx="7617019" cy="57150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Бердигестяхская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СОШ с УИОП им.А.Осипова» МР «Горный улус»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500174"/>
            <a:ext cx="7416823" cy="2340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99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rgbClr val="99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99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solidFill>
                <a:srgbClr val="99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Модель ЦРК «Навигация  К»  в сельской школе: навыки </a:t>
            </a:r>
            <a:r>
              <a:rPr lang="en-US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века </a:t>
            </a:r>
          </a:p>
          <a:p>
            <a:pPr algn="ctr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кейсы)</a:t>
            </a:r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</a:t>
            </a:r>
            <a:endParaRPr lang="ru-RU" sz="2000" b="1" dirty="0">
              <a:solidFill>
                <a:srgbClr val="990000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565" y="525249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83602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857356" y="1428736"/>
          <a:ext cx="61436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4929190" y="428604"/>
            <a:ext cx="3571900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«Навигатор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Sight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85852" y="1857364"/>
          <a:ext cx="6615130" cy="3983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072066" y="214290"/>
            <a:ext cx="3571900" cy="120032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«Мониторинг-центр»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9683930"/>
              </p:ext>
            </p:extLst>
          </p:nvPr>
        </p:nvGraphicFramePr>
        <p:xfrm>
          <a:off x="1264435" y="1245482"/>
          <a:ext cx="6615130" cy="5279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076056" y="116632"/>
            <a:ext cx="3786214" cy="101566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«Педагогическая навигация»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00052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реализации проекта: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  на федеральных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грантовых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конкурсах;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Добровольное пожертвование физических лиц.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бюджет проекта составил 8 млн. рублей.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 Министра образования РФ от 5 июля 2019г.№359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утверждении перечней юридических лиц – победителей конкурсного отбора в 2019г. Из федерального бюджета грантов в форме субсидий в реализации федерального проекта «Кадры для цифровой экономики»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Программы РФ «Развитие образование».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Министра образования РФ от 1 апреля 2020 г. №154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победителях конкурсного отбора в рамках реализации мероприятия «Создание и поддержка функционирования  организаций дополнительного образования детских объединений на базе школ для углубленного изучения математики и информатики »</a:t>
            </a:r>
          </a:p>
          <a:p>
            <a:pPr algn="just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928670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Использованные источники финансирования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00052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Поддержать  инновации проекта «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Навигация К»,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направленных на реализацию федерального проекта «Кадры для цифровой экономики» национальной программы «Цифровая экономика»;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soft-компетенции, hard-компетенции, 4К-компетенции у обучающихся посредством предоставления образовательных услуг с использованием технологий развивающего, проектного обучения, 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геймификации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дизайн-мышления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кейсовой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форсайт-технологий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Разработать SCRUM (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скрам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методологию и систему сопровождения проектной, развивающей  технологии  и образовательных программ развития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ard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4К компетенций у обучающихся в сотрудничестве с ИМИ ФГАУ ВО «СФВУ им.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М.Аммосова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Коллежда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инфраструктурных технологий, ГБУ ВО «АГИКИ»,ООО ЦПО «Статус» фирмы «1С»,ООО «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Алгоритмика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ПОУ «Якутский торгово-экономический колледж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потебительской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кооперации им. К.О.Гаврилова», группа компаний «Ин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Энерджи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ГБПОУ «Покровский колледж», Ассоциация спортивных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авиароботов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 Сеула Республики Южная Корея,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кванториума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МБОУ ДО «Дворец детского творчества».</a:t>
            </a:r>
          </a:p>
          <a:p>
            <a:pPr algn="just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928670"/>
            <a:ext cx="628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00052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dirty="0" smtClean="0"/>
              <a:t>             </a:t>
            </a:r>
          </a:p>
          <a:p>
            <a:pPr algn="just">
              <a:buNone/>
            </a:pPr>
            <a:r>
              <a:rPr lang="ru-RU" sz="1600" dirty="0" smtClean="0"/>
              <a:t>             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ходе инновационной работы достигнуты такие результаты как :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обеспечение нового содержания преподавания предметной области «Технология», углубленное изучение  предметов  «Информатика», «Математика», «География» введены новые образовательные курсы,  обновляющие содержания предметных областей: «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Геоинформационные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технологии», «Дистанционное зондирование Земли», «Разработка приложений виртуальной и дополненной реальности: 3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моделирование и программирование», «Промышленный дизайн», «Основы программирования на языке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примере программирования беспилотного летательного аппарата», «Дискретная  математика», образовательная программа  ООО «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Алгоритмика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 и др. </a:t>
            </a:r>
          </a:p>
          <a:p>
            <a:pPr algn="just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642918"/>
            <a:ext cx="628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Полученные результаты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14284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928794" y="428604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Новое содержание образования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14400" y="1071546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Новое качество образования для каждого включает следующие этапы: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 l="27656" t="25000" r="36249" b="17499"/>
          <a:stretch>
            <a:fillRect/>
          </a:stretch>
        </p:blipFill>
        <p:spPr bwMode="auto">
          <a:xfrm>
            <a:off x="1571604" y="1571612"/>
            <a:ext cx="650085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14284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857356" y="285728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формирования информационно – образовательной среды  для   проекта  созданы следующие условия: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25140" t="7260" r="30467" b="10663"/>
          <a:stretch>
            <a:fillRect/>
          </a:stretch>
        </p:blipFill>
        <p:spPr bwMode="auto">
          <a:xfrm>
            <a:off x="785786" y="1142984"/>
            <a:ext cx="800105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14284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857356" y="285728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формирования информационно – образовательной среды  для   проекта  созданы следующие условия: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26028" t="16731" r="25140" b="20133"/>
          <a:stretch>
            <a:fillRect/>
          </a:stretch>
        </p:blipFill>
        <p:spPr bwMode="auto">
          <a:xfrm>
            <a:off x="714348" y="1071546"/>
            <a:ext cx="792961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14284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28692" t="16731" r="25140" b="20133"/>
          <a:stretch>
            <a:fillRect/>
          </a:stretch>
        </p:blipFill>
        <p:spPr bwMode="auto">
          <a:xfrm>
            <a:off x="928662" y="1500174"/>
            <a:ext cx="7643866" cy="4451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3108" y="1714488"/>
            <a:ext cx="5786478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Новые формы деятельности через проект «Навигация К»</a:t>
            </a:r>
            <a:endParaRPr lang="ru-RU" sz="1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479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772400" cy="14401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созданных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891846476"/>
              </p:ext>
            </p:extLst>
          </p:nvPr>
        </p:nvGraphicFramePr>
        <p:xfrm>
          <a:off x="395536" y="1397000"/>
          <a:ext cx="8640960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6329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525963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Начальное общее образование.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создание образовательной среды позволяющая приобрести компетенции для развития проектной и исследовательской деятельности.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образования:</a:t>
            </a:r>
          </a:p>
          <a:p>
            <a:pPr lvl="0"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Применение ИКТ при изучении предметных областей «Математика», «Раннее информатика»: набор текста, анимация,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видеосьемка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поиск информации в сети Интернет.</a:t>
            </a:r>
          </a:p>
          <a:p>
            <a:pPr lvl="0"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Освоение в рамках предметных областей «Математика и ранняя информатика» основ  логики и программирования для виртуальных сред и моделей.</a:t>
            </a:r>
          </a:p>
          <a:p>
            <a:pPr lvl="0"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Проектирование и изготовление самодельных приборов и устройств для проведения учебных исследований, сбора и анализа данных при изучении учебного предмета «Окружающий мир» .</a:t>
            </a:r>
          </a:p>
          <a:p>
            <a:pPr lvl="0"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Компьютерная грамотность и цифровое творчество</a:t>
            </a:r>
          </a:p>
          <a:p>
            <a:pPr lvl="0" algn="just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Организуются выезды учащихся на соревнования по робототехнике и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легоконструированию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14290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Образовательная программа проекта «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Навигация  К»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предлагает следующие направления для обеспечения развития потенциала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07209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Основное   общее образование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Создание учебных моделей реальных и виртуальных, которые стимулируют интерес и облегчает освоение учебных предметов.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Направления:</a:t>
            </a:r>
          </a:p>
          <a:p>
            <a:pPr lvl="0"/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Креативное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программирование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 программирование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Python Start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Аэрокосмическое моделирование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геоинформационной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технологии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универсальных учебных действий: освоение проектной деятельности как способа преобразования реальности в соответствии с поставленной задачей, новых решений проблемы.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ключевых компетенций: информационной, коммуникативной, навыков командной работы и сотрудничества, инициативности, гибкости мышления.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Освоение технологии  3Д - моделирования,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прототипирования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технологии цифрового производства в области обработки материалов, (станки с числовым программным управлением и лазерной обработкой), робототехника, управление беспилотными летательными аппаратами, языки программирования,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геоинформационные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технологии, промышленный дизайн, разработка VR приложений,  IT –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Хакатон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14290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Образовательная программа проекта «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Навигация К»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предлагает следующие направления для обеспечения развития потенциала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71490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Среднее  общее образование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Предоставить возможность обучающимся одновременно с получением среднего общего образования освоить отдельные модули среднего профессионального образования и высшего образования с учетом профиля обучения по выбранным ими профессиями,  с использованием инфраструктуры организаций среднего профессионального образования и высшего образования.</a:t>
            </a:r>
          </a:p>
          <a:p>
            <a:pPr lvl="0"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научно-практических исследований и формирование интегративных навыков по предметным областям «Математика», «Информатика», «География».</a:t>
            </a:r>
          </a:p>
          <a:p>
            <a:pPr lvl="0"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проектами  и формирование цифровых навыков по предметным областям «Математика», «Информатика».</a:t>
            </a:r>
          </a:p>
          <a:p>
            <a:pPr lvl="0" algn="just"/>
            <a:r>
              <a:rPr lang="en-US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программирования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 дискретной математики</a:t>
            </a:r>
          </a:p>
          <a:p>
            <a:pPr lvl="0"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Дистанционное зондирование Земли</a:t>
            </a:r>
          </a:p>
          <a:p>
            <a:pPr lvl="0"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 производственных практик на базе 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технопарка РС (Я), 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кванториума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г. Якутска, профессиональных проб на производственных предприятиях ЦПО ООО «Статус», ООО «Ин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Энерджи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Освоение основ технологического предпринимательства, разработка мобильных приложений, основ инженерной графики и дизайна.</a:t>
            </a:r>
          </a:p>
          <a:p>
            <a:pPr lvl="0"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опыта через участия на конкурсах, олимпиадах по предметным областям, математика, информатика.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14290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Образовательная программа проекта «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Навигация К »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предлагает следующие направления для обеспечения развития потенциала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357290" y="71414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Уточнены следующие задачи реализации проекта ЦРК «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авигатор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614366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Уточнены следующие задачи реализации проекта ЦРК «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Навигация К»:</a:t>
            </a:r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Формирование нормативно-правой базы  регламентирующее деятельность ЦРК: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должностных обязанностей педагогов  внеурочной деятельности, учителей информатики  с расширением должностных  обязанностей в связи введением новых образовательных программ «Робототехника», «3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моделирование», «программирование беспилотных летательных аппаратов», «программирование станков с ЧПУ» которые требуют обновления инструкций по технике безопасности.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должностных обязанностей учителей «математики», «информатики», «географии», «технологии» в условиях работы в образовательной сети.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должностных обязанностей педагога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привлеченного в работе со школами с низкими образовательными результатами.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Внесение предложений в нормативно-правовой акт «Квалификационные требования и должностные обязанности работников общего образования».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2.Разработка образовательных программ краткосрочных курсов повышения квалификации педагогических кадров по формированию базовых компетенций у учащихся по предметам «Дистанционное зондирование Земли», «программирование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Лего-роботов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программирование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БПЛА», «программирование станков с ЧПУ», «Программирование на языке 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», «3 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моделирование», «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технологии», «</a:t>
            </a:r>
            <a:r>
              <a:rPr lang="en-US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CanSat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технологии» на основе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тьюториальной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модели повышения квалификации на базе ЦРК «Навигатор» и новым информационным технологиям.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4.Апробация модели  организации службы педагогической навигации,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сопровождение обучающихся на платформе 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Апробация механизмов общественной оценки качества образования и управления образованием через электронную систему.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Апробация модели управления качеством образования.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6.Распространение и  ретрансляция лучшего опыта педагогов ЦРК к школам с низкими образовательными результатами.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Апробация модели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стажировочной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площадки для учителей по новым информационным технологиям.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8.Разработка  требований к содержанию и методике  обучения на основе </a:t>
            </a:r>
            <a:r>
              <a:rPr lang="ru-RU" sz="1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подхода в условиях образовательной сети.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Коррекция проекта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Публикация достигнутых результатов.</a:t>
            </a:r>
          </a:p>
          <a:p>
            <a:r>
              <a:rPr lang="ru-RU" sz="1200" b="1" dirty="0" smtClean="0"/>
              <a:t> </a:t>
            </a:r>
            <a:endParaRPr lang="ru-RU" sz="1200" dirty="0" smtClean="0"/>
          </a:p>
          <a:p>
            <a:pPr algn="just"/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4839" y="462474"/>
            <a:ext cx="7037363" cy="57150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Площадки  ЦРК «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Навигация К»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32458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285852" y="2071678"/>
            <a:ext cx="271464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Центр развития компетенций «НАВИГАТОР»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43306" y="1285860"/>
            <a:ext cx="4929222" cy="6429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Стажировочная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площадка для учителей «Цифровой эксперт»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2214554"/>
            <a:ext cx="214314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 MASTER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29256" y="3000372"/>
            <a:ext cx="214314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h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Навигация  4К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85852" y="4357694"/>
            <a:ext cx="214314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h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Навигатор -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Sight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0760" y="4572008"/>
            <a:ext cx="214314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Мониторинг-центр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00100" y="5286388"/>
            <a:ext cx="214314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Горизонт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48" y="3429000"/>
            <a:ext cx="214314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Живая цифра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43504" y="3786190"/>
            <a:ext cx="214314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Кибергигиена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четверенная стрелка 16"/>
          <p:cNvSpPr/>
          <p:nvPr/>
        </p:nvSpPr>
        <p:spPr>
          <a:xfrm rot="18964481">
            <a:off x="3156259" y="3180627"/>
            <a:ext cx="2073408" cy="814993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43306" y="5214950"/>
            <a:ext cx="214314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Педагогическая навигация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1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000628" y="714356"/>
            <a:ext cx="3571900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«Цифровой эксперт»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000628" y="714356"/>
            <a:ext cx="3571900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 MASTER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14414" y="1357298"/>
          <a:ext cx="7286676" cy="4929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000628" y="428604"/>
            <a:ext cx="3571900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sah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Навигация 4К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357290" y="1600200"/>
          <a:ext cx="571504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000628" y="714356"/>
            <a:ext cx="3571900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Кибергигиена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857224" y="1643050"/>
          <a:ext cx="761526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000628" y="714356"/>
            <a:ext cx="3571900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«Горизонт»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mir-s3-cdn-cf.behance.net/projects/max_808/a49e9772594677.Y3JvcCwxNjAwLDEyNTEsMCwxN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5" r="3538" b="3800"/>
          <a:stretch/>
        </p:blipFill>
        <p:spPr bwMode="auto">
          <a:xfrm>
            <a:off x="0" y="2305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357290" y="1600200"/>
          <a:ext cx="732951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Лена\Desktop\РИП-2021\imgpreview (1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357166"/>
            <a:ext cx="928694" cy="8883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000628" y="714356"/>
            <a:ext cx="3571900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«Живая цифра»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роприятия Навигато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Мероприятия Навигатор</Template>
  <TotalTime>572</TotalTime>
  <Words>1415</Words>
  <Application>Microsoft Office PowerPoint</Application>
  <PresentationFormat>Экран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Мероприятия Навигатор</vt:lpstr>
      <vt:lpstr>МБОУ «Бердигестяхская СОШ с УИОП им.А.Осипова» МР «Горный улус» </vt:lpstr>
      <vt:lpstr>Перечень созданных продуктов   </vt:lpstr>
      <vt:lpstr>Площадки  ЦРК «Навигация К»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ЦРК «Навигатор»</dc:title>
  <dc:creator>Лена</dc:creator>
  <cp:lastModifiedBy>Лена</cp:lastModifiedBy>
  <cp:revision>58</cp:revision>
  <dcterms:created xsi:type="dcterms:W3CDTF">2021-03-11T06:28:41Z</dcterms:created>
  <dcterms:modified xsi:type="dcterms:W3CDTF">2022-04-28T06:49:54Z</dcterms:modified>
</cp:coreProperties>
</file>