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72" r:id="rId2"/>
    <p:sldId id="258" r:id="rId3"/>
    <p:sldId id="262" r:id="rId4"/>
    <p:sldId id="290" r:id="rId5"/>
    <p:sldId id="283" r:id="rId6"/>
    <p:sldId id="282" r:id="rId7"/>
    <p:sldId id="269" r:id="rId8"/>
    <p:sldId id="279" r:id="rId9"/>
    <p:sldId id="263" r:id="rId10"/>
    <p:sldId id="280" r:id="rId11"/>
    <p:sldId id="284" r:id="rId12"/>
    <p:sldId id="285" r:id="rId13"/>
    <p:sldId id="281" r:id="rId14"/>
    <p:sldId id="267" r:id="rId15"/>
    <p:sldId id="291" r:id="rId16"/>
    <p:sldId id="292" r:id="rId17"/>
    <p:sldId id="293" r:id="rId18"/>
    <p:sldId id="294" r:id="rId19"/>
    <p:sldId id="295" r:id="rId20"/>
    <p:sldId id="296" r:id="rId21"/>
    <p:sldId id="264" r:id="rId22"/>
    <p:sldId id="288" r:id="rId23"/>
    <p:sldId id="289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4512"/>
  </p:normalViewPr>
  <p:slideViewPr>
    <p:cSldViewPr snapToGrid="0" snapToObjects="1">
      <p:cViewPr varScale="1">
        <p:scale>
          <a:sx n="85" d="100"/>
          <a:sy n="85" d="100"/>
        </p:scale>
        <p:origin x="84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0"/>
      <c:rotY val="30"/>
      <c:rAngAx val="0"/>
    </c:view3D>
    <c:floor>
      <c:thickness val="0"/>
      <c:spPr>
        <a:solidFill>
          <a:srgbClr val="FF0C16"/>
        </a:solidFill>
        <a:ln>
          <a:solidFill>
            <a:srgbClr val="C00000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907008472306827E-3"/>
          <c:y val="9.1730290686487206E-2"/>
          <c:w val="0.99080929915276927"/>
          <c:h val="0.9082697093135128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«Интеллектуальные игры»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D-46FE-A6EA-7BFD11CB3B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«Клото-центр»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CD-46FE-A6EA-7BFD11CB3B2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«Город важных дел»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CD-46FE-A6EA-7BFD11CB3B2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«Лаборатория профессионального выбора» 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CD-46FE-A6EA-7BFD11CB3B2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«Интерактивные уроки»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CD-46FE-A6EA-7BFD11CB3B2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«3 D»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CD-46FE-A6EA-7BFD11CB3B2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«Школа Технопарк»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CD-46FE-A6EA-7BFD11CB3B2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«Издательский дом ДИВО»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CD-46FE-A6EA-7BFD11CB3B2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«Малые олимпийские игры»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56.9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CD-46FE-A6EA-7BFD11CB3B2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«Блокада»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DCD-46FE-A6EA-7BFD11CB3B23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«Клуб «Дебаты»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57.3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DCD-46FE-A6EA-7BFD11CB3B23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«Школьные СМИ»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DCD-46FE-A6EA-7BFD11CB3B23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«Лидер-сити»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  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58.8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DCD-46FE-A6EA-7BFD11CB3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box"/>
        <c:axId val="138468352"/>
        <c:axId val="145913728"/>
        <c:axId val="0"/>
      </c:bar3DChart>
      <c:catAx>
        <c:axId val="13846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913728"/>
        <c:crosses val="autoZero"/>
        <c:auto val="1"/>
        <c:lblAlgn val="ctr"/>
        <c:lblOffset val="100"/>
        <c:noMultiLvlLbl val="0"/>
      </c:catAx>
      <c:valAx>
        <c:axId val="14591372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13846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image" Target="../media/image67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A6814-7364-48C2-8885-83A4EAA07951}" type="doc">
      <dgm:prSet loTypeId="urn:microsoft.com/office/officeart/2005/8/layout/vList3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D57F93-24ED-49DE-B534-BB7B166FE701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 algn="l"/>
          <a:r>
            <a:rPr lang="ru-RU" sz="1800" b="1" dirty="0">
              <a:solidFill>
                <a:srgbClr val="002060"/>
              </a:solidFill>
            </a:rPr>
            <a:t>Организовать сетевое взаимодействие школ-лидеров, направленное на повышение качества воспитания и расширение спектра успешных практик социализации школьников.</a:t>
          </a:r>
        </a:p>
      </dgm:t>
    </dgm:pt>
    <dgm:pt modelId="{55FBEFD5-6EA7-49D3-8939-765CEF638896}" type="parTrans" cxnId="{B7E2A552-50EB-499E-96FB-67D1237F214A}">
      <dgm:prSet/>
      <dgm:spPr/>
      <dgm:t>
        <a:bodyPr/>
        <a:lstStyle/>
        <a:p>
          <a:endParaRPr lang="ru-RU" sz="1800"/>
        </a:p>
      </dgm:t>
    </dgm:pt>
    <dgm:pt modelId="{2D694E69-EA40-468F-8807-89A77D32D442}" type="sibTrans" cxnId="{B7E2A552-50EB-499E-96FB-67D1237F214A}">
      <dgm:prSet/>
      <dgm:spPr/>
      <dgm:t>
        <a:bodyPr/>
        <a:lstStyle/>
        <a:p>
          <a:endParaRPr lang="ru-RU" sz="1800"/>
        </a:p>
      </dgm:t>
    </dgm:pt>
    <dgm:pt modelId="{754621EB-9B7B-453A-9C16-67CA3115F59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 algn="l">
            <a:tabLst/>
          </a:pPr>
          <a:r>
            <a:rPr lang="ru-RU" sz="1800" b="1" dirty="0">
              <a:solidFill>
                <a:srgbClr val="002060"/>
              </a:solidFill>
            </a:rPr>
            <a:t>Обеспечить динамику устойчивого развития «точечных» инновационных практик.</a:t>
          </a:r>
        </a:p>
      </dgm:t>
    </dgm:pt>
    <dgm:pt modelId="{50FFBB78-5B2B-4D68-887B-A537EBEDD468}" type="parTrans" cxnId="{7A621D70-AF3A-4295-8A52-6F046463C277}">
      <dgm:prSet/>
      <dgm:spPr/>
      <dgm:t>
        <a:bodyPr/>
        <a:lstStyle/>
        <a:p>
          <a:endParaRPr lang="ru-RU" sz="1800"/>
        </a:p>
      </dgm:t>
    </dgm:pt>
    <dgm:pt modelId="{04DA51F6-901E-4119-A41F-863B2C165EB7}" type="sibTrans" cxnId="{7A621D70-AF3A-4295-8A52-6F046463C277}">
      <dgm:prSet/>
      <dgm:spPr/>
      <dgm:t>
        <a:bodyPr/>
        <a:lstStyle/>
        <a:p>
          <a:endParaRPr lang="ru-RU" sz="1800"/>
        </a:p>
      </dgm:t>
    </dgm:pt>
    <dgm:pt modelId="{93E27037-6879-49D1-8FFA-4EA086FFAEC0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 algn="l"/>
          <a:r>
            <a:rPr lang="ru-RU" sz="1800" b="1" dirty="0">
              <a:solidFill>
                <a:srgbClr val="002060"/>
              </a:solidFill>
            </a:rPr>
            <a:t>Апробировать и внедрить технологию создания «экспертного сообщества школьников».</a:t>
          </a:r>
        </a:p>
      </dgm:t>
    </dgm:pt>
    <dgm:pt modelId="{26AB1E26-DE12-4AA4-A8AE-8E25855B10BE}" type="parTrans" cxnId="{490F82FD-CC83-4C73-9787-2BDBC22BF944}">
      <dgm:prSet/>
      <dgm:spPr/>
      <dgm:t>
        <a:bodyPr/>
        <a:lstStyle/>
        <a:p>
          <a:endParaRPr lang="ru-RU" sz="1800"/>
        </a:p>
      </dgm:t>
    </dgm:pt>
    <dgm:pt modelId="{846D7646-2C97-44B4-AD11-86D027508493}" type="sibTrans" cxnId="{490F82FD-CC83-4C73-9787-2BDBC22BF944}">
      <dgm:prSet/>
      <dgm:spPr/>
      <dgm:t>
        <a:bodyPr/>
        <a:lstStyle/>
        <a:p>
          <a:endParaRPr lang="ru-RU" sz="1800"/>
        </a:p>
      </dgm:t>
    </dgm:pt>
    <dgm:pt modelId="{F5F8CDED-DA19-454C-AE8E-1E49CD0FC18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2060"/>
              </a:solidFill>
            </a:rPr>
            <a:t>Провести общественно-профессиональную экспертизу </a:t>
          </a:r>
        </a:p>
        <a:p>
          <a:pPr marL="0" indent="0" algn="l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2060"/>
              </a:solidFill>
            </a:rPr>
            <a:t>школьных инициатив и сетевых проектов.</a:t>
          </a:r>
        </a:p>
      </dgm:t>
    </dgm:pt>
    <dgm:pt modelId="{F0B28B8A-5B64-4B06-B51F-2F62C9AEB566}" type="parTrans" cxnId="{1D8F627B-9E55-4E62-AE93-375B86E981CC}">
      <dgm:prSet/>
      <dgm:spPr/>
      <dgm:t>
        <a:bodyPr/>
        <a:lstStyle/>
        <a:p>
          <a:endParaRPr lang="ru-RU" sz="1800"/>
        </a:p>
      </dgm:t>
    </dgm:pt>
    <dgm:pt modelId="{172393F2-D3D0-4769-959E-A8627F974093}" type="sibTrans" cxnId="{1D8F627B-9E55-4E62-AE93-375B86E981CC}">
      <dgm:prSet/>
      <dgm:spPr/>
      <dgm:t>
        <a:bodyPr/>
        <a:lstStyle/>
        <a:p>
          <a:endParaRPr lang="ru-RU" sz="1800"/>
        </a:p>
      </dgm:t>
    </dgm:pt>
    <dgm:pt modelId="{6123A2FC-252C-4232-9741-27A00FE30681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 vert="horz"/>
        <a:lstStyle/>
        <a:p>
          <a:pPr marL="0" indent="0" algn="l"/>
          <a:r>
            <a:rPr lang="ru-RU" sz="1800" b="1" dirty="0">
              <a:solidFill>
                <a:srgbClr val="002060"/>
              </a:solidFill>
            </a:rPr>
            <a:t>Создать интерактивную профессионально-образовательную площадку для продуктивной коммуникации лидеров.</a:t>
          </a:r>
        </a:p>
      </dgm:t>
    </dgm:pt>
    <dgm:pt modelId="{FF3C3FA8-7D26-4413-94C0-2DB744EFE9DA}" type="parTrans" cxnId="{F5FA3213-415C-45A0-AF1D-297B7F247755}">
      <dgm:prSet/>
      <dgm:spPr/>
      <dgm:t>
        <a:bodyPr/>
        <a:lstStyle/>
        <a:p>
          <a:endParaRPr lang="ru-RU" sz="1800"/>
        </a:p>
      </dgm:t>
    </dgm:pt>
    <dgm:pt modelId="{378A864B-6351-40CC-A936-055FF3FA97EE}" type="sibTrans" cxnId="{F5FA3213-415C-45A0-AF1D-297B7F247755}">
      <dgm:prSet/>
      <dgm:spPr/>
      <dgm:t>
        <a:bodyPr/>
        <a:lstStyle/>
        <a:p>
          <a:endParaRPr lang="ru-RU" sz="1800"/>
        </a:p>
      </dgm:t>
    </dgm:pt>
    <dgm:pt modelId="{B188D421-9B8A-44E1-A360-F16D1A5BFDCA}" type="pres">
      <dgm:prSet presAssocID="{DD8A6814-7364-48C2-8885-83A4EAA07951}" presName="linearFlow" presStyleCnt="0">
        <dgm:presLayoutVars>
          <dgm:dir/>
          <dgm:resizeHandles val="exact"/>
        </dgm:presLayoutVars>
      </dgm:prSet>
      <dgm:spPr/>
    </dgm:pt>
    <dgm:pt modelId="{ED98232E-467B-43D9-885A-87704F733921}" type="pres">
      <dgm:prSet presAssocID="{6123A2FC-252C-4232-9741-27A00FE30681}" presName="composite" presStyleCnt="0"/>
      <dgm:spPr/>
    </dgm:pt>
    <dgm:pt modelId="{700C5993-768C-40C0-B8A4-7FFF80163E6D}" type="pres">
      <dgm:prSet presAssocID="{6123A2FC-252C-4232-9741-27A00FE30681}" presName="imgShp" presStyleLbl="fgImgPlace1" presStyleIdx="0" presStyleCnt="5" custScaleX="90910" custScaleY="90910" custLinFactX="-100000" custLinFactNeighborX="-130928" custLinFactNeighborY="-4874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3D584EA-0A90-48FB-9322-A6027AC84FEF}" type="pres">
      <dgm:prSet presAssocID="{6123A2FC-252C-4232-9741-27A00FE30681}" presName="txShp" presStyleLbl="node1" presStyleIdx="0" presStyleCnt="5" custScaleX="141864" custLinFactNeighborX="3842">
        <dgm:presLayoutVars>
          <dgm:bulletEnabled val="1"/>
        </dgm:presLayoutVars>
      </dgm:prSet>
      <dgm:spPr>
        <a:prstGeom prst="roundRect">
          <a:avLst/>
        </a:prstGeom>
      </dgm:spPr>
    </dgm:pt>
    <dgm:pt modelId="{38692F1B-4AF2-4F27-8B4A-BE05B90B0C13}" type="pres">
      <dgm:prSet presAssocID="{378A864B-6351-40CC-A936-055FF3FA97EE}" presName="spacing" presStyleCnt="0"/>
      <dgm:spPr/>
    </dgm:pt>
    <dgm:pt modelId="{BE1B2D3F-FE3C-4ADD-A376-C4896BDB60B8}" type="pres">
      <dgm:prSet presAssocID="{64D57F93-24ED-49DE-B534-BB7B166FE701}" presName="composite" presStyleCnt="0"/>
      <dgm:spPr/>
    </dgm:pt>
    <dgm:pt modelId="{007E343D-DFF2-4B24-A013-3EB41DD428AC}" type="pres">
      <dgm:prSet presAssocID="{64D57F93-24ED-49DE-B534-BB7B166FE701}" presName="imgShp" presStyleLbl="fgImgPlace1" presStyleIdx="1" presStyleCnt="5" custScaleX="90910" custScaleY="90910" custLinFactX="-100000" custLinFactNeighborX="-130928" custLinFactNeighborY="2783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A29DEE-FD1D-494C-A6F3-8F48DD772BC7}" type="pres">
      <dgm:prSet presAssocID="{64D57F93-24ED-49DE-B534-BB7B166FE701}" presName="txShp" presStyleLbl="node1" presStyleIdx="1" presStyleCnt="5" custScaleX="141864" custScaleY="121646" custLinFactNeighborX="3842">
        <dgm:presLayoutVars>
          <dgm:bulletEnabled val="1"/>
        </dgm:presLayoutVars>
      </dgm:prSet>
      <dgm:spPr>
        <a:prstGeom prst="roundRect">
          <a:avLst/>
        </a:prstGeom>
      </dgm:spPr>
    </dgm:pt>
    <dgm:pt modelId="{9F9C63FA-C038-42B8-A459-7E9DBC28AB27}" type="pres">
      <dgm:prSet presAssocID="{2D694E69-EA40-468F-8807-89A77D32D442}" presName="spacing" presStyleCnt="0"/>
      <dgm:spPr/>
    </dgm:pt>
    <dgm:pt modelId="{4F76CFA8-1538-4E93-8D13-47AC01BA2DFA}" type="pres">
      <dgm:prSet presAssocID="{754621EB-9B7B-453A-9C16-67CA3115F591}" presName="composite" presStyleCnt="0"/>
      <dgm:spPr/>
    </dgm:pt>
    <dgm:pt modelId="{F6F8F4E0-21E6-4B1E-B68F-F8D1D54B660C}" type="pres">
      <dgm:prSet presAssocID="{754621EB-9B7B-453A-9C16-67CA3115F591}" presName="imgShp" presStyleLbl="fgImgPlace1" presStyleIdx="2" presStyleCnt="5" custScaleX="90910" custScaleY="90910" custLinFactX="-100000" custLinFactNeighborX="-130928" custLinFactNeighborY="-2783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57EE458-3674-4D06-9809-AD3A4D199355}" type="pres">
      <dgm:prSet presAssocID="{754621EB-9B7B-453A-9C16-67CA3115F591}" presName="txShp" presStyleLbl="node1" presStyleIdx="2" presStyleCnt="5" custScaleX="141864" custLinFactNeighborX="3842">
        <dgm:presLayoutVars>
          <dgm:bulletEnabled val="1"/>
        </dgm:presLayoutVars>
      </dgm:prSet>
      <dgm:spPr>
        <a:prstGeom prst="roundRect">
          <a:avLst/>
        </a:prstGeom>
      </dgm:spPr>
    </dgm:pt>
    <dgm:pt modelId="{97AC4CFE-F810-464A-BAC0-D4DEDD9E8E48}" type="pres">
      <dgm:prSet presAssocID="{04DA51F6-901E-4119-A41F-863B2C165EB7}" presName="spacing" presStyleCnt="0"/>
      <dgm:spPr/>
    </dgm:pt>
    <dgm:pt modelId="{7A4C5E3B-F721-4A24-A223-BBB0507D0F1F}" type="pres">
      <dgm:prSet presAssocID="{93E27037-6879-49D1-8FFA-4EA086FFAEC0}" presName="composite" presStyleCnt="0"/>
      <dgm:spPr/>
    </dgm:pt>
    <dgm:pt modelId="{352DD973-1D77-460F-8C2B-83C257B97896}" type="pres">
      <dgm:prSet presAssocID="{93E27037-6879-49D1-8FFA-4EA086FFAEC0}" presName="imgShp" presStyleLbl="fgImgPlace1" presStyleIdx="3" presStyleCnt="5" custScaleX="90910" custScaleY="90910" custLinFactX="-100000" custLinFactNeighborX="-130928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70BFB8-E25A-44B5-A262-5EBE412C00B1}" type="pres">
      <dgm:prSet presAssocID="{93E27037-6879-49D1-8FFA-4EA086FFAEC0}" presName="txShp" presStyleLbl="node1" presStyleIdx="3" presStyleCnt="5" custScaleX="141864" custLinFactNeighborX="3842">
        <dgm:presLayoutVars>
          <dgm:bulletEnabled val="1"/>
        </dgm:presLayoutVars>
      </dgm:prSet>
      <dgm:spPr>
        <a:prstGeom prst="roundRect">
          <a:avLst/>
        </a:prstGeom>
      </dgm:spPr>
    </dgm:pt>
    <dgm:pt modelId="{50331155-5398-43A5-8660-B471F61C1690}" type="pres">
      <dgm:prSet presAssocID="{846D7646-2C97-44B4-AD11-86D027508493}" presName="spacing" presStyleCnt="0"/>
      <dgm:spPr/>
    </dgm:pt>
    <dgm:pt modelId="{F5295B5F-6FEE-444D-AD80-AEDAF29F2688}" type="pres">
      <dgm:prSet presAssocID="{F5F8CDED-DA19-454C-AE8E-1E49CD0FC184}" presName="composite" presStyleCnt="0"/>
      <dgm:spPr/>
    </dgm:pt>
    <dgm:pt modelId="{1184DF39-9416-4CFF-9350-B9F26C2A39AA}" type="pres">
      <dgm:prSet presAssocID="{F5F8CDED-DA19-454C-AE8E-1E49CD0FC184}" presName="imgShp" presStyleLbl="fgImgPlace1" presStyleIdx="4" presStyleCnt="5" custScaleX="90910" custScaleY="90910" custLinFactX="-100000" custLinFactNeighborX="-130928" custLinFactNeighborY="4874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8369384-66B5-4F35-AFC1-7DA0F7D012D2}" type="pres">
      <dgm:prSet presAssocID="{F5F8CDED-DA19-454C-AE8E-1E49CD0FC184}" presName="txShp" presStyleLbl="node1" presStyleIdx="4" presStyleCnt="5" custScaleX="141864" custLinFactNeighborX="384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5FA3213-415C-45A0-AF1D-297B7F247755}" srcId="{DD8A6814-7364-48C2-8885-83A4EAA07951}" destId="{6123A2FC-252C-4232-9741-27A00FE30681}" srcOrd="0" destOrd="0" parTransId="{FF3C3FA8-7D26-4413-94C0-2DB744EFE9DA}" sibTransId="{378A864B-6351-40CC-A936-055FF3FA97EE}"/>
    <dgm:cxn modelId="{A88C941A-3A50-41D6-A993-4140D6F24D95}" type="presOf" srcId="{DD8A6814-7364-48C2-8885-83A4EAA07951}" destId="{B188D421-9B8A-44E1-A360-F16D1A5BFDCA}" srcOrd="0" destOrd="0" presId="urn:microsoft.com/office/officeart/2005/8/layout/vList3#1"/>
    <dgm:cxn modelId="{8A4C946A-9EA2-45EF-8CD6-72EA83CF9B76}" type="presOf" srcId="{F5F8CDED-DA19-454C-AE8E-1E49CD0FC184}" destId="{98369384-66B5-4F35-AFC1-7DA0F7D012D2}" srcOrd="0" destOrd="0" presId="urn:microsoft.com/office/officeart/2005/8/layout/vList3#1"/>
    <dgm:cxn modelId="{7A621D70-AF3A-4295-8A52-6F046463C277}" srcId="{DD8A6814-7364-48C2-8885-83A4EAA07951}" destId="{754621EB-9B7B-453A-9C16-67CA3115F591}" srcOrd="2" destOrd="0" parTransId="{50FFBB78-5B2B-4D68-887B-A537EBEDD468}" sibTransId="{04DA51F6-901E-4119-A41F-863B2C165EB7}"/>
    <dgm:cxn modelId="{B7E2A552-50EB-499E-96FB-67D1237F214A}" srcId="{DD8A6814-7364-48C2-8885-83A4EAA07951}" destId="{64D57F93-24ED-49DE-B534-BB7B166FE701}" srcOrd="1" destOrd="0" parTransId="{55FBEFD5-6EA7-49D3-8939-765CEF638896}" sibTransId="{2D694E69-EA40-468F-8807-89A77D32D442}"/>
    <dgm:cxn modelId="{1D8F627B-9E55-4E62-AE93-375B86E981CC}" srcId="{DD8A6814-7364-48C2-8885-83A4EAA07951}" destId="{F5F8CDED-DA19-454C-AE8E-1E49CD0FC184}" srcOrd="4" destOrd="0" parTransId="{F0B28B8A-5B64-4B06-B51F-2F62C9AEB566}" sibTransId="{172393F2-D3D0-4769-959E-A8627F974093}"/>
    <dgm:cxn modelId="{1754B787-0F31-409D-8BC6-0D83948DBAEB}" type="presOf" srcId="{6123A2FC-252C-4232-9741-27A00FE30681}" destId="{73D584EA-0A90-48FB-9322-A6027AC84FEF}" srcOrd="0" destOrd="0" presId="urn:microsoft.com/office/officeart/2005/8/layout/vList3#1"/>
    <dgm:cxn modelId="{902FB5A6-27B9-4955-AB79-399B6D405494}" type="presOf" srcId="{64D57F93-24ED-49DE-B534-BB7B166FE701}" destId="{30A29DEE-FD1D-494C-A6F3-8F48DD772BC7}" srcOrd="0" destOrd="0" presId="urn:microsoft.com/office/officeart/2005/8/layout/vList3#1"/>
    <dgm:cxn modelId="{1ED77ACA-5777-48C0-BE3F-2EE6E5B3AECE}" type="presOf" srcId="{754621EB-9B7B-453A-9C16-67CA3115F591}" destId="{957EE458-3674-4D06-9809-AD3A4D199355}" srcOrd="0" destOrd="0" presId="urn:microsoft.com/office/officeart/2005/8/layout/vList3#1"/>
    <dgm:cxn modelId="{875BECF3-D1CC-4389-89B6-455DBFF2F359}" type="presOf" srcId="{93E27037-6879-49D1-8FFA-4EA086FFAEC0}" destId="{AA70BFB8-E25A-44B5-A262-5EBE412C00B1}" srcOrd="0" destOrd="0" presId="urn:microsoft.com/office/officeart/2005/8/layout/vList3#1"/>
    <dgm:cxn modelId="{490F82FD-CC83-4C73-9787-2BDBC22BF944}" srcId="{DD8A6814-7364-48C2-8885-83A4EAA07951}" destId="{93E27037-6879-49D1-8FFA-4EA086FFAEC0}" srcOrd="3" destOrd="0" parTransId="{26AB1E26-DE12-4AA4-A8AE-8E25855B10BE}" sibTransId="{846D7646-2C97-44B4-AD11-86D027508493}"/>
    <dgm:cxn modelId="{F1644DD9-A2A1-4257-A1FF-82BCEAFD6ACF}" type="presParOf" srcId="{B188D421-9B8A-44E1-A360-F16D1A5BFDCA}" destId="{ED98232E-467B-43D9-885A-87704F733921}" srcOrd="0" destOrd="0" presId="urn:microsoft.com/office/officeart/2005/8/layout/vList3#1"/>
    <dgm:cxn modelId="{64BF547A-0FFD-4ECE-886D-96DEC567D2AA}" type="presParOf" srcId="{ED98232E-467B-43D9-885A-87704F733921}" destId="{700C5993-768C-40C0-B8A4-7FFF80163E6D}" srcOrd="0" destOrd="0" presId="urn:microsoft.com/office/officeart/2005/8/layout/vList3#1"/>
    <dgm:cxn modelId="{49134381-099C-4D7D-8E1A-C7C891D4C522}" type="presParOf" srcId="{ED98232E-467B-43D9-885A-87704F733921}" destId="{73D584EA-0A90-48FB-9322-A6027AC84FEF}" srcOrd="1" destOrd="0" presId="urn:microsoft.com/office/officeart/2005/8/layout/vList3#1"/>
    <dgm:cxn modelId="{41EEE051-2E68-4AF4-BCD6-1BAD5BE56C53}" type="presParOf" srcId="{B188D421-9B8A-44E1-A360-F16D1A5BFDCA}" destId="{38692F1B-4AF2-4F27-8B4A-BE05B90B0C13}" srcOrd="1" destOrd="0" presId="urn:microsoft.com/office/officeart/2005/8/layout/vList3#1"/>
    <dgm:cxn modelId="{20CF8030-D75B-47DC-902B-03C1389DEE17}" type="presParOf" srcId="{B188D421-9B8A-44E1-A360-F16D1A5BFDCA}" destId="{BE1B2D3F-FE3C-4ADD-A376-C4896BDB60B8}" srcOrd="2" destOrd="0" presId="urn:microsoft.com/office/officeart/2005/8/layout/vList3#1"/>
    <dgm:cxn modelId="{FB88176E-A6D0-4557-8827-25A1E6909E03}" type="presParOf" srcId="{BE1B2D3F-FE3C-4ADD-A376-C4896BDB60B8}" destId="{007E343D-DFF2-4B24-A013-3EB41DD428AC}" srcOrd="0" destOrd="0" presId="urn:microsoft.com/office/officeart/2005/8/layout/vList3#1"/>
    <dgm:cxn modelId="{411BC899-F294-4831-A7CA-F0ECB095BCE0}" type="presParOf" srcId="{BE1B2D3F-FE3C-4ADD-A376-C4896BDB60B8}" destId="{30A29DEE-FD1D-494C-A6F3-8F48DD772BC7}" srcOrd="1" destOrd="0" presId="urn:microsoft.com/office/officeart/2005/8/layout/vList3#1"/>
    <dgm:cxn modelId="{502945E3-4457-4355-B312-D4DDBCA25736}" type="presParOf" srcId="{B188D421-9B8A-44E1-A360-F16D1A5BFDCA}" destId="{9F9C63FA-C038-42B8-A459-7E9DBC28AB27}" srcOrd="3" destOrd="0" presId="urn:microsoft.com/office/officeart/2005/8/layout/vList3#1"/>
    <dgm:cxn modelId="{05DEEF61-9C63-4BB9-AA26-755D6D5A3C4B}" type="presParOf" srcId="{B188D421-9B8A-44E1-A360-F16D1A5BFDCA}" destId="{4F76CFA8-1538-4E93-8D13-47AC01BA2DFA}" srcOrd="4" destOrd="0" presId="urn:microsoft.com/office/officeart/2005/8/layout/vList3#1"/>
    <dgm:cxn modelId="{27E3B471-208D-4A46-A18E-A9A2D9636038}" type="presParOf" srcId="{4F76CFA8-1538-4E93-8D13-47AC01BA2DFA}" destId="{F6F8F4E0-21E6-4B1E-B68F-F8D1D54B660C}" srcOrd="0" destOrd="0" presId="urn:microsoft.com/office/officeart/2005/8/layout/vList3#1"/>
    <dgm:cxn modelId="{523103E4-DF3D-48F9-B404-E8626F689293}" type="presParOf" srcId="{4F76CFA8-1538-4E93-8D13-47AC01BA2DFA}" destId="{957EE458-3674-4D06-9809-AD3A4D199355}" srcOrd="1" destOrd="0" presId="urn:microsoft.com/office/officeart/2005/8/layout/vList3#1"/>
    <dgm:cxn modelId="{3AE5B3E6-DCB7-4235-846B-58D604916AC4}" type="presParOf" srcId="{B188D421-9B8A-44E1-A360-F16D1A5BFDCA}" destId="{97AC4CFE-F810-464A-BAC0-D4DEDD9E8E48}" srcOrd="5" destOrd="0" presId="urn:microsoft.com/office/officeart/2005/8/layout/vList3#1"/>
    <dgm:cxn modelId="{D56E5012-F071-4ED5-8CDF-2D2C664319CF}" type="presParOf" srcId="{B188D421-9B8A-44E1-A360-F16D1A5BFDCA}" destId="{7A4C5E3B-F721-4A24-A223-BBB0507D0F1F}" srcOrd="6" destOrd="0" presId="urn:microsoft.com/office/officeart/2005/8/layout/vList3#1"/>
    <dgm:cxn modelId="{BE3B9952-4C08-424A-836F-C237545DC2AB}" type="presParOf" srcId="{7A4C5E3B-F721-4A24-A223-BBB0507D0F1F}" destId="{352DD973-1D77-460F-8C2B-83C257B97896}" srcOrd="0" destOrd="0" presId="urn:microsoft.com/office/officeart/2005/8/layout/vList3#1"/>
    <dgm:cxn modelId="{27DFF2B0-1030-4B2B-9D35-DB024632D4E0}" type="presParOf" srcId="{7A4C5E3B-F721-4A24-A223-BBB0507D0F1F}" destId="{AA70BFB8-E25A-44B5-A262-5EBE412C00B1}" srcOrd="1" destOrd="0" presId="urn:microsoft.com/office/officeart/2005/8/layout/vList3#1"/>
    <dgm:cxn modelId="{4AA362DD-0C2E-47B5-8B0A-500894D36E29}" type="presParOf" srcId="{B188D421-9B8A-44E1-A360-F16D1A5BFDCA}" destId="{50331155-5398-43A5-8660-B471F61C1690}" srcOrd="7" destOrd="0" presId="urn:microsoft.com/office/officeart/2005/8/layout/vList3#1"/>
    <dgm:cxn modelId="{DD6E7E31-8454-456E-80A6-6B91A545651C}" type="presParOf" srcId="{B188D421-9B8A-44E1-A360-F16D1A5BFDCA}" destId="{F5295B5F-6FEE-444D-AD80-AEDAF29F2688}" srcOrd="8" destOrd="0" presId="urn:microsoft.com/office/officeart/2005/8/layout/vList3#1"/>
    <dgm:cxn modelId="{18CF3259-52F0-4712-A047-81B8B3C5DE26}" type="presParOf" srcId="{F5295B5F-6FEE-444D-AD80-AEDAF29F2688}" destId="{1184DF39-9416-4CFF-9350-B9F26C2A39AA}" srcOrd="0" destOrd="0" presId="urn:microsoft.com/office/officeart/2005/8/layout/vList3#1"/>
    <dgm:cxn modelId="{B7F11103-9F9B-442F-A0BA-CF7C73D622A3}" type="presParOf" srcId="{F5295B5F-6FEE-444D-AD80-AEDAF29F2688}" destId="{98369384-66B5-4F35-AFC1-7DA0F7D012D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E07212-8503-4DE5-9FA9-CA9AA3217A7C}" type="doc">
      <dgm:prSet loTypeId="urn:microsoft.com/office/officeart/2008/layout/HexagonCluster" loCatId="relationship" qsTypeId="urn:microsoft.com/office/officeart/2005/8/quickstyle/3d7" qsCatId="3D" csTypeId="urn:microsoft.com/office/officeart/2005/8/colors/accent0_3" csCatId="mainScheme" phldr="1"/>
      <dgm:spPr>
        <a:scene3d>
          <a:camera prst="perspectiveLeft" fov="4500000" zoom="91000">
            <a:rot lat="243439" lon="21299206" rev="240000"/>
          </a:camera>
          <a:lightRig rig="chilly" dir="t"/>
        </a:scene3d>
      </dgm:spPr>
      <dgm:t>
        <a:bodyPr/>
        <a:lstStyle/>
        <a:p>
          <a:endParaRPr lang="ru-RU"/>
        </a:p>
      </dgm:t>
    </dgm:pt>
    <dgm:pt modelId="{FC45B664-0D01-4B3E-AC1D-0B6EF16FA8C9}">
      <dgm:prSet phldrT="[Текст]" custT="1"/>
      <dgm:spPr>
        <a:sp3d extrusionH="50600" prstMaterial="matte">
          <a:bevelT w="101600" h="80600" prst="relaxedInset"/>
          <a:bevelB w="80600" h="80600" prst="relaxedInset"/>
        </a:sp3d>
      </dgm:spPr>
      <dgm:t>
        <a:bodyPr>
          <a:flatTx/>
        </a:bodyPr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проектирования образовательных сред </a:t>
          </a:r>
          <a:endParaRPr lang="ru-RU" sz="1600" b="1" dirty="0">
            <a:solidFill>
              <a:schemeClr val="bg1"/>
            </a:solidFill>
          </a:endParaRPr>
        </a:p>
      </dgm:t>
    </dgm:pt>
    <dgm:pt modelId="{DC62EC30-44FE-4E60-8072-7E93211BDFE0}" type="parTrans" cxnId="{E7F4B118-82BE-4415-B831-76CFB4327159}">
      <dgm:prSet custT="1"/>
      <dgm:spPr/>
      <dgm:t>
        <a:bodyPr/>
        <a:lstStyle/>
        <a:p>
          <a:endParaRPr lang="ru-RU" sz="600" b="1">
            <a:solidFill>
              <a:schemeClr val="bg1"/>
            </a:solidFill>
          </a:endParaRPr>
        </a:p>
      </dgm:t>
    </dgm:pt>
    <dgm:pt modelId="{FEE5B112-AFD5-4D63-8043-3D8B32AB5F16}" type="sibTrans" cxnId="{E7F4B118-82BE-4415-B831-76CFB4327159}">
      <dgm:prSet/>
      <dgm:spPr>
        <a:solidFill>
          <a:srgbClr val="1F497D"/>
        </a:solidFill>
        <a:scene3d>
          <a:camera prst="perspectiveLeft" fov="4500000" zoom="91000">
            <a:rot lat="243439" lon="21299206" rev="240000"/>
          </a:camera>
          <a:lightRig rig="chilly" dir="t"/>
        </a:scene3d>
        <a:sp3d extrusionH="50600" contourW="12700" prstMaterial="matte">
          <a:bevelT w="101600" h="80600" prst="relaxedInset"/>
          <a:bevelB w="80600" h="80600"/>
          <a:contourClr>
            <a:srgbClr val="2C72C7"/>
          </a:contourClr>
        </a:sp3d>
      </dgm:spPr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44300B01-45E0-4109-85AE-2A74B5321D1A}">
      <dgm:prSet custT="1"/>
      <dgm:spPr>
        <a:sp3d extrusionH="50600" prstMaterial="matte">
          <a:bevelT w="101600" h="80600" prst="relaxedInset"/>
          <a:bevelB w="80600" h="80600" prst="relaxedInset"/>
        </a:sp3d>
      </dgm:spPr>
      <dgm:t>
        <a:bodyPr>
          <a:flatTx/>
        </a:bodyPr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Экспертная оценка и тиражирование </a:t>
          </a:r>
          <a:endParaRPr lang="ru-RU" sz="1600" b="1" dirty="0">
            <a:solidFill>
              <a:schemeClr val="bg1"/>
            </a:solidFill>
          </a:endParaRPr>
        </a:p>
      </dgm:t>
    </dgm:pt>
    <dgm:pt modelId="{969F185D-A759-467D-89DB-B4DF4A7BCA89}" type="parTrans" cxnId="{890D6F7D-1E76-49E9-9500-E990BADED74B}">
      <dgm:prSet custT="1"/>
      <dgm:spPr/>
      <dgm:t>
        <a:bodyPr/>
        <a:lstStyle/>
        <a:p>
          <a:endParaRPr lang="ru-RU" sz="600" b="1">
            <a:solidFill>
              <a:schemeClr val="bg1"/>
            </a:solidFill>
          </a:endParaRPr>
        </a:p>
      </dgm:t>
    </dgm:pt>
    <dgm:pt modelId="{F7C0754A-22D7-49C7-BD94-6361AD039F47}" type="sibTrans" cxnId="{890D6F7D-1E76-49E9-9500-E990BADED74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sp3d extrusionH="50600" prstMaterial="matte">
          <a:bevelT w="101600" h="80600"/>
          <a:bevelB w="80600" h="80600"/>
        </a:sp3d>
      </dgm:spPr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31F2E96B-B90F-416E-8D84-D8644404DB2D}">
      <dgm:prSet custT="1"/>
      <dgm:spPr>
        <a:sp3d extrusionH="50600" prstMaterial="matte">
          <a:bevelT w="101600" h="80600" prst="relaxedInset"/>
          <a:bevelB w="80600" h="80600" prst="relaxedInset"/>
        </a:sp3d>
      </dgm:spPr>
      <dgm:t>
        <a:bodyPr>
          <a:flatTx/>
        </a:bodyPr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Интерактивная профессионально-образовательная площадка</a:t>
          </a:r>
          <a:endParaRPr lang="ru-RU" sz="1600" b="1" dirty="0">
            <a:solidFill>
              <a:schemeClr val="bg1"/>
            </a:solidFill>
          </a:endParaRPr>
        </a:p>
      </dgm:t>
    </dgm:pt>
    <dgm:pt modelId="{EF70F502-AA8B-4098-8B54-F99302B69D17}" type="parTrans" cxnId="{7962152B-D7D3-4F55-BE66-FC9FE44E19C0}">
      <dgm:prSet custT="1"/>
      <dgm:spPr/>
      <dgm:t>
        <a:bodyPr/>
        <a:lstStyle/>
        <a:p>
          <a:endParaRPr lang="ru-RU" sz="600" b="1">
            <a:solidFill>
              <a:schemeClr val="bg1"/>
            </a:solidFill>
          </a:endParaRPr>
        </a:p>
      </dgm:t>
    </dgm:pt>
    <dgm:pt modelId="{2E47B6ED-3C80-414D-8874-ED786A2EE9D1}" type="sibTrans" cxnId="{7962152B-D7D3-4F55-BE66-FC9FE44E19C0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sp3d extrusionH="50600" prstMaterial="matte">
          <a:bevelT w="101600" h="80600"/>
          <a:bevelB w="80600" h="80600"/>
        </a:sp3d>
      </dgm:spPr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A04BED3E-537A-417D-963B-A9B8A82FB3BE}">
      <dgm:prSet custT="1"/>
      <dgm:spPr>
        <a:sp3d extrusionH="50600" prstMaterial="matte">
          <a:bevelT w="101600" h="80600" prst="relaxedInset"/>
          <a:bevelB w="80600" h="80600" prst="relaxedInset"/>
        </a:sp3d>
      </dgm:spPr>
      <dgm:t>
        <a:bodyPr>
          <a:flatTx/>
        </a:bodyPr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Организационно-управленческие механизмы</a:t>
          </a:r>
          <a:endParaRPr lang="ru-RU" sz="1000" b="1" dirty="0">
            <a:solidFill>
              <a:schemeClr val="bg1"/>
            </a:solidFill>
          </a:endParaRPr>
        </a:p>
      </dgm:t>
    </dgm:pt>
    <dgm:pt modelId="{F2B90D18-2F09-4C57-ADB1-41F15DE70538}" type="parTrans" cxnId="{567E6541-6EE4-4EA3-8EDB-7A273A71312A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1D43B417-FD17-497E-91F3-7FFDAD8D2DC8}" type="sibTrans" cxnId="{567E6541-6EE4-4EA3-8EDB-7A273A71312A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sp3d extrusionH="50600" prstMaterial="matte">
          <a:bevelT w="101600" h="80600"/>
          <a:bevelB w="80600" h="80600"/>
        </a:sp3d>
      </dgm:spPr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154E838A-B619-4429-AF46-D6EA2CE74999}">
      <dgm:prSet custT="1"/>
      <dgm:spPr>
        <a:sp3d extrusionH="50600" prstMaterial="matte">
          <a:bevelT w="101600" h="80600" prst="relaxedInset"/>
          <a:bevelB w="80600" h="80600" prst="relaxedInset"/>
        </a:sp3d>
      </dgm:spPr>
      <dgm:t>
        <a:bodyPr>
          <a:flatTx/>
        </a:bodyPr>
        <a:lstStyle/>
        <a:p>
          <a:r>
            <a: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круга участников Форум а и Пленума</a:t>
          </a:r>
          <a:endParaRPr lang="ru-RU" sz="1200" b="1" dirty="0">
            <a:solidFill>
              <a:schemeClr val="bg1"/>
            </a:solidFill>
          </a:endParaRPr>
        </a:p>
      </dgm:t>
    </dgm:pt>
    <dgm:pt modelId="{A2085142-BCB9-4223-A579-7B3B03713DB6}" type="parTrans" cxnId="{49BDB563-4CD9-4D46-BAE7-5C027F436D40}">
      <dgm:prSet custT="1"/>
      <dgm:spPr/>
      <dgm:t>
        <a:bodyPr/>
        <a:lstStyle/>
        <a:p>
          <a:endParaRPr lang="ru-RU" sz="600" b="1">
            <a:solidFill>
              <a:schemeClr val="bg1"/>
            </a:solidFill>
          </a:endParaRPr>
        </a:p>
      </dgm:t>
    </dgm:pt>
    <dgm:pt modelId="{1BB5EE69-704B-4FB3-8C94-44ACD017CA27}" type="sibTrans" cxnId="{49BDB563-4CD9-4D46-BAE7-5C027F436D40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sp3d extrusionH="50600" prstMaterial="matte">
          <a:bevelT w="101600" h="80600"/>
          <a:bevelB w="80600" h="80600"/>
        </a:sp3d>
      </dgm:spPr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DADEBA81-F9FE-49B3-AF58-9062903F5196}" type="pres">
      <dgm:prSet presAssocID="{98E07212-8503-4DE5-9FA9-CA9AA3217A7C}" presName="Name0" presStyleCnt="0">
        <dgm:presLayoutVars>
          <dgm:chMax val="21"/>
          <dgm:chPref val="21"/>
        </dgm:presLayoutVars>
      </dgm:prSet>
      <dgm:spPr/>
    </dgm:pt>
    <dgm:pt modelId="{728DD582-B255-4C32-823F-7C65F398D403}" type="pres">
      <dgm:prSet presAssocID="{A04BED3E-537A-417D-963B-A9B8A82FB3BE}" presName="text1" presStyleCnt="0"/>
      <dgm:spPr>
        <a:sp3d prstMaterial="matte"/>
      </dgm:spPr>
    </dgm:pt>
    <dgm:pt modelId="{8D54FCCC-A1AF-461B-8F60-925D2F08BA80}" type="pres">
      <dgm:prSet presAssocID="{A04BED3E-537A-417D-963B-A9B8A82FB3BE}" presName="textRepeatNode" presStyleLbl="alignNode1" presStyleIdx="0" presStyleCnt="5" custScaleX="112919" custScaleY="107244" custLinFactNeighborX="-2259" custLinFactNeighborY="514">
        <dgm:presLayoutVars>
          <dgm:chMax val="0"/>
          <dgm:chPref val="0"/>
          <dgm:bulletEnabled val="1"/>
        </dgm:presLayoutVars>
      </dgm:prSet>
      <dgm:spPr/>
    </dgm:pt>
    <dgm:pt modelId="{333F9DBE-A6DE-472A-A1EE-3F0F3EF82CBC}" type="pres">
      <dgm:prSet presAssocID="{A04BED3E-537A-417D-963B-A9B8A82FB3BE}" presName="textaccent1" presStyleCnt="0"/>
      <dgm:spPr>
        <a:sp3d prstMaterial="matte"/>
      </dgm:spPr>
    </dgm:pt>
    <dgm:pt modelId="{AFC2D515-5832-493A-BC5F-15FAA103973A}" type="pres">
      <dgm:prSet presAssocID="{A04BED3E-537A-417D-963B-A9B8A82FB3BE}" presName="accentRepeatNode" presStyleLbl="solidAlignAcc1" presStyleIdx="0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D4EF8DB8-F0B7-4588-8C00-6D2B9709C663}" type="pres">
      <dgm:prSet presAssocID="{1D43B417-FD17-497E-91F3-7FFDAD8D2DC8}" presName="image1" presStyleCnt="0"/>
      <dgm:spPr>
        <a:sp3d prstMaterial="matte"/>
      </dgm:spPr>
    </dgm:pt>
    <dgm:pt modelId="{8ECE0A8B-44E1-43B8-A227-69F7A5D028DA}" type="pres">
      <dgm:prSet presAssocID="{1D43B417-FD17-497E-91F3-7FFDAD8D2DC8}" presName="imageRepeatNode" presStyleLbl="alignAcc1" presStyleIdx="0" presStyleCnt="5" custScaleX="95547" custScaleY="97127" custLinFactNeighborX="-1555" custLinFactNeighborY="2056"/>
      <dgm:spPr/>
    </dgm:pt>
    <dgm:pt modelId="{59C6F3FC-68B0-44E0-8672-FF3C48BFFA35}" type="pres">
      <dgm:prSet presAssocID="{1D43B417-FD17-497E-91F3-7FFDAD8D2DC8}" presName="imageaccent1" presStyleCnt="0"/>
      <dgm:spPr>
        <a:sp3d prstMaterial="matte"/>
      </dgm:spPr>
    </dgm:pt>
    <dgm:pt modelId="{61F714BE-14BD-4C2B-842F-FA111C03BB94}" type="pres">
      <dgm:prSet presAssocID="{1D43B417-FD17-497E-91F3-7FFDAD8D2DC8}" presName="accentRepeatNode" presStyleLbl="solidAlignAcc1" presStyleIdx="1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B0240B10-BD90-445E-8E04-DC9C62BD9BBB}" type="pres">
      <dgm:prSet presAssocID="{FC45B664-0D01-4B3E-AC1D-0B6EF16FA8C9}" presName="text2" presStyleCnt="0"/>
      <dgm:spPr>
        <a:sp3d prstMaterial="matte"/>
      </dgm:spPr>
    </dgm:pt>
    <dgm:pt modelId="{3AA71741-D33B-4A0C-9B53-F9CA94306A6E}" type="pres">
      <dgm:prSet presAssocID="{FC45B664-0D01-4B3E-AC1D-0B6EF16FA8C9}" presName="textRepeatNode" presStyleLbl="alignNode1" presStyleIdx="1" presStyleCnt="5" custScaleX="109444" custScaleY="99535" custLinFactNeighborX="3528" custLinFactNeighborY="514">
        <dgm:presLayoutVars>
          <dgm:chMax val="0"/>
          <dgm:chPref val="0"/>
          <dgm:bulletEnabled val="1"/>
        </dgm:presLayoutVars>
      </dgm:prSet>
      <dgm:spPr/>
    </dgm:pt>
    <dgm:pt modelId="{83364242-DF3F-49D8-A0B6-68226FC6B4D7}" type="pres">
      <dgm:prSet presAssocID="{FC45B664-0D01-4B3E-AC1D-0B6EF16FA8C9}" presName="textaccent2" presStyleCnt="0"/>
      <dgm:spPr>
        <a:sp3d prstMaterial="matte"/>
      </dgm:spPr>
    </dgm:pt>
    <dgm:pt modelId="{F27E8E05-DDD6-467B-9664-EF1E921F21BC}" type="pres">
      <dgm:prSet presAssocID="{FC45B664-0D01-4B3E-AC1D-0B6EF16FA8C9}" presName="accentRepeatNode" presStyleLbl="solidAlignAcc1" presStyleIdx="2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BD202AAD-759D-46A1-AF16-A0F9C41BA8E1}" type="pres">
      <dgm:prSet presAssocID="{FEE5B112-AFD5-4D63-8043-3D8B32AB5F16}" presName="image2" presStyleCnt="0"/>
      <dgm:spPr>
        <a:sp3d prstMaterial="matte"/>
      </dgm:spPr>
    </dgm:pt>
    <dgm:pt modelId="{420C77C6-60BC-4C5D-89EA-17E6D8B3B7F1}" type="pres">
      <dgm:prSet presAssocID="{FEE5B112-AFD5-4D63-8043-3D8B32AB5F16}" presName="imageRepeatNode" presStyleLbl="alignAcc1" presStyleIdx="1" presStyleCnt="5" custLinFactNeighborX="2646"/>
      <dgm:spPr/>
    </dgm:pt>
    <dgm:pt modelId="{54D19809-EC82-41EC-ACE6-476C91E3E2BF}" type="pres">
      <dgm:prSet presAssocID="{FEE5B112-AFD5-4D63-8043-3D8B32AB5F16}" presName="imageaccent2" presStyleCnt="0"/>
      <dgm:spPr>
        <a:sp3d prstMaterial="matte"/>
      </dgm:spPr>
    </dgm:pt>
    <dgm:pt modelId="{E9B1B106-ED81-4910-A87E-110FCAC21AA5}" type="pres">
      <dgm:prSet presAssocID="{FEE5B112-AFD5-4D63-8043-3D8B32AB5F16}" presName="accentRepeatNode" presStyleLbl="solidAlignAcc1" presStyleIdx="3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9430BEE0-39A4-4857-995F-0DBF3B11B8F4}" type="pres">
      <dgm:prSet presAssocID="{31F2E96B-B90F-416E-8D84-D8644404DB2D}" presName="text3" presStyleCnt="0"/>
      <dgm:spPr>
        <a:sp3d prstMaterial="matte"/>
      </dgm:spPr>
    </dgm:pt>
    <dgm:pt modelId="{A616DEDB-11E0-442E-9113-20D083FAF61C}" type="pres">
      <dgm:prSet presAssocID="{31F2E96B-B90F-416E-8D84-D8644404DB2D}" presName="textRepeatNode" presStyleLbl="alignNode1" presStyleIdx="2" presStyleCnt="5" custScaleX="116393" custScaleY="107244" custLinFactNeighborX="-2197" custLinFactNeighborY="-2182">
        <dgm:presLayoutVars>
          <dgm:chMax val="0"/>
          <dgm:chPref val="0"/>
          <dgm:bulletEnabled val="1"/>
        </dgm:presLayoutVars>
      </dgm:prSet>
      <dgm:spPr/>
    </dgm:pt>
    <dgm:pt modelId="{3F9F7CBA-1988-4506-A074-9C766D7FA3C4}" type="pres">
      <dgm:prSet presAssocID="{31F2E96B-B90F-416E-8D84-D8644404DB2D}" presName="textaccent3" presStyleCnt="0"/>
      <dgm:spPr>
        <a:sp3d prstMaterial="matte"/>
      </dgm:spPr>
    </dgm:pt>
    <dgm:pt modelId="{7CE73E05-2899-4AB4-99FE-515AC4E91571}" type="pres">
      <dgm:prSet presAssocID="{31F2E96B-B90F-416E-8D84-D8644404DB2D}" presName="accentRepeatNode" presStyleLbl="solidAlignAcc1" presStyleIdx="4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A7159FEF-BB4F-4026-9885-556B551E5CD6}" type="pres">
      <dgm:prSet presAssocID="{2E47B6ED-3C80-414D-8874-ED786A2EE9D1}" presName="image3" presStyleCnt="0"/>
      <dgm:spPr>
        <a:sp3d prstMaterial="matte"/>
      </dgm:spPr>
    </dgm:pt>
    <dgm:pt modelId="{33EA70B4-9F7B-45AC-8FFE-31CE3FF3F76A}" type="pres">
      <dgm:prSet presAssocID="{2E47B6ED-3C80-414D-8874-ED786A2EE9D1}" presName="imageRepeatNode" presStyleLbl="alignAcc1" presStyleIdx="2" presStyleCnt="5" custLinFactNeighborX="3134" custLinFactNeighborY="4626"/>
      <dgm:spPr/>
    </dgm:pt>
    <dgm:pt modelId="{02DA153C-4637-45C9-BDBA-0277A99C0AD9}" type="pres">
      <dgm:prSet presAssocID="{2E47B6ED-3C80-414D-8874-ED786A2EE9D1}" presName="imageaccent3" presStyleCnt="0"/>
      <dgm:spPr>
        <a:sp3d prstMaterial="matte"/>
      </dgm:spPr>
    </dgm:pt>
    <dgm:pt modelId="{C4A79C88-D580-472D-822A-6EC002107710}" type="pres">
      <dgm:prSet presAssocID="{2E47B6ED-3C80-414D-8874-ED786A2EE9D1}" presName="accentRepeatNode" presStyleLbl="solidAlignAcc1" presStyleIdx="5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6BAA44FF-A365-4885-91EC-75D39E9FEF7C}" type="pres">
      <dgm:prSet presAssocID="{44300B01-45E0-4109-85AE-2A74B5321D1A}" presName="text4" presStyleCnt="0"/>
      <dgm:spPr>
        <a:sp3d prstMaterial="matte"/>
      </dgm:spPr>
    </dgm:pt>
    <dgm:pt modelId="{DE428467-9011-4E99-A9E2-66E343ACB767}" type="pres">
      <dgm:prSet presAssocID="{44300B01-45E0-4109-85AE-2A74B5321D1A}" presName="textRepeatNode" presStyleLbl="alignNode1" presStyleIdx="3" presStyleCnt="5" custScaleX="100758" custLinFactNeighborX="2699" custLinFactNeighborY="514">
        <dgm:presLayoutVars>
          <dgm:chMax val="0"/>
          <dgm:chPref val="0"/>
          <dgm:bulletEnabled val="1"/>
        </dgm:presLayoutVars>
      </dgm:prSet>
      <dgm:spPr/>
    </dgm:pt>
    <dgm:pt modelId="{CBAFEF0C-5C51-4648-BADE-FC9D96660E42}" type="pres">
      <dgm:prSet presAssocID="{44300B01-45E0-4109-85AE-2A74B5321D1A}" presName="textaccent4" presStyleCnt="0"/>
      <dgm:spPr>
        <a:sp3d prstMaterial="matte"/>
      </dgm:spPr>
    </dgm:pt>
    <dgm:pt modelId="{B216C614-DFE4-4284-A5BE-01EDAAC37C84}" type="pres">
      <dgm:prSet presAssocID="{44300B01-45E0-4109-85AE-2A74B5321D1A}" presName="accentRepeatNode" presStyleLbl="solidAlignAcc1" presStyleIdx="6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E16C5883-5F58-483F-AF29-A436CF9CE72C}" type="pres">
      <dgm:prSet presAssocID="{F7C0754A-22D7-49C7-BD94-6361AD039F47}" presName="image4" presStyleCnt="0"/>
      <dgm:spPr>
        <a:sp3d prstMaterial="matte"/>
      </dgm:spPr>
    </dgm:pt>
    <dgm:pt modelId="{675F97F6-7E86-48E7-A43C-C125DD8D262F}" type="pres">
      <dgm:prSet presAssocID="{F7C0754A-22D7-49C7-BD94-6361AD039F47}" presName="imageRepeatNode" presStyleLbl="alignAcc1" presStyleIdx="3" presStyleCnt="5"/>
      <dgm:spPr/>
    </dgm:pt>
    <dgm:pt modelId="{B25BABDF-A57E-4A35-853C-7EB457312BCB}" type="pres">
      <dgm:prSet presAssocID="{F7C0754A-22D7-49C7-BD94-6361AD039F47}" presName="imageaccent4" presStyleCnt="0"/>
      <dgm:spPr>
        <a:sp3d prstMaterial="matte"/>
      </dgm:spPr>
    </dgm:pt>
    <dgm:pt modelId="{FAB2F8A0-E21B-45AB-893C-9CEFCBF97942}" type="pres">
      <dgm:prSet presAssocID="{F7C0754A-22D7-49C7-BD94-6361AD039F47}" presName="accentRepeatNode" presStyleLbl="solidAlignAcc1" presStyleIdx="7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4FEF6E95-E0F5-4D02-A4FD-36A098082FB3}" type="pres">
      <dgm:prSet presAssocID="{154E838A-B619-4429-AF46-D6EA2CE74999}" presName="text5" presStyleCnt="0"/>
      <dgm:spPr>
        <a:sp3d prstMaterial="matte"/>
      </dgm:spPr>
    </dgm:pt>
    <dgm:pt modelId="{E6ADC9C6-07C4-40DC-835C-E1109D3AEEB4}" type="pres">
      <dgm:prSet presAssocID="{154E838A-B619-4429-AF46-D6EA2CE74999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451B94C-D6DF-4EE9-8262-28A153D3F0A6}" type="pres">
      <dgm:prSet presAssocID="{154E838A-B619-4429-AF46-D6EA2CE74999}" presName="textaccent5" presStyleCnt="0"/>
      <dgm:spPr>
        <a:sp3d prstMaterial="matte"/>
      </dgm:spPr>
    </dgm:pt>
    <dgm:pt modelId="{C86963DD-3F9F-4EC7-9AD8-4800C8A532DD}" type="pres">
      <dgm:prSet presAssocID="{154E838A-B619-4429-AF46-D6EA2CE74999}" presName="accentRepeatNode" presStyleLbl="solidAlignAcc1" presStyleIdx="8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  <dgm:pt modelId="{331A0E4C-E107-462B-9BB0-2892186DD9DE}" type="pres">
      <dgm:prSet presAssocID="{1BB5EE69-704B-4FB3-8C94-44ACD017CA27}" presName="image5" presStyleCnt="0"/>
      <dgm:spPr>
        <a:sp3d prstMaterial="matte"/>
      </dgm:spPr>
    </dgm:pt>
    <dgm:pt modelId="{C17F21E9-5A9C-4499-B0C3-2C610048E7FE}" type="pres">
      <dgm:prSet presAssocID="{1BB5EE69-704B-4FB3-8C94-44ACD017CA27}" presName="imageRepeatNode" presStyleLbl="alignAcc1" presStyleIdx="4" presStyleCnt="5"/>
      <dgm:spPr/>
    </dgm:pt>
    <dgm:pt modelId="{8CCAE2DA-5423-4AB4-9B84-1A18A0FA484F}" type="pres">
      <dgm:prSet presAssocID="{1BB5EE69-704B-4FB3-8C94-44ACD017CA27}" presName="imageaccent5" presStyleCnt="0"/>
      <dgm:spPr>
        <a:sp3d prstMaterial="matte"/>
      </dgm:spPr>
    </dgm:pt>
    <dgm:pt modelId="{D0D2CCC0-EE04-4557-90D6-5B797FF64BDB}" type="pres">
      <dgm:prSet presAssocID="{1BB5EE69-704B-4FB3-8C94-44ACD017CA27}" presName="accentRepeatNode" presStyleLbl="solidAlignAcc1" presStyleIdx="9" presStyleCnt="10"/>
      <dgm:spPr>
        <a:sp3d extrusionH="50600" contourW="3000" prstMaterial="matte">
          <a:bevelT w="101600" h="80600" prst="relaxedInset"/>
          <a:bevelB w="80600" h="80600" prst="relaxedInset"/>
        </a:sp3d>
      </dgm:spPr>
    </dgm:pt>
  </dgm:ptLst>
  <dgm:cxnLst>
    <dgm:cxn modelId="{5D236F00-E160-4BA5-8313-2C29D728332E}" type="presOf" srcId="{F7C0754A-22D7-49C7-BD94-6361AD039F47}" destId="{675F97F6-7E86-48E7-A43C-C125DD8D262F}" srcOrd="0" destOrd="0" presId="urn:microsoft.com/office/officeart/2008/layout/HexagonCluster"/>
    <dgm:cxn modelId="{89545204-7878-44C9-849E-C694FA7E5304}" type="presOf" srcId="{44300B01-45E0-4109-85AE-2A74B5321D1A}" destId="{DE428467-9011-4E99-A9E2-66E343ACB767}" srcOrd="0" destOrd="0" presId="urn:microsoft.com/office/officeart/2008/layout/HexagonCluster"/>
    <dgm:cxn modelId="{60041607-9962-44DB-9450-E715CA3613C4}" type="presOf" srcId="{2E47B6ED-3C80-414D-8874-ED786A2EE9D1}" destId="{33EA70B4-9F7B-45AC-8FFE-31CE3FF3F76A}" srcOrd="0" destOrd="0" presId="urn:microsoft.com/office/officeart/2008/layout/HexagonCluster"/>
    <dgm:cxn modelId="{E7F4B118-82BE-4415-B831-76CFB4327159}" srcId="{98E07212-8503-4DE5-9FA9-CA9AA3217A7C}" destId="{FC45B664-0D01-4B3E-AC1D-0B6EF16FA8C9}" srcOrd="1" destOrd="0" parTransId="{DC62EC30-44FE-4E60-8072-7E93211BDFE0}" sibTransId="{FEE5B112-AFD5-4D63-8043-3D8B32AB5F16}"/>
    <dgm:cxn modelId="{43343E24-1D29-4334-A756-977A790E0338}" type="presOf" srcId="{FC45B664-0D01-4B3E-AC1D-0B6EF16FA8C9}" destId="{3AA71741-D33B-4A0C-9B53-F9CA94306A6E}" srcOrd="0" destOrd="0" presId="urn:microsoft.com/office/officeart/2008/layout/HexagonCluster"/>
    <dgm:cxn modelId="{7962152B-D7D3-4F55-BE66-FC9FE44E19C0}" srcId="{98E07212-8503-4DE5-9FA9-CA9AA3217A7C}" destId="{31F2E96B-B90F-416E-8D84-D8644404DB2D}" srcOrd="2" destOrd="0" parTransId="{EF70F502-AA8B-4098-8B54-F99302B69D17}" sibTransId="{2E47B6ED-3C80-414D-8874-ED786A2EE9D1}"/>
    <dgm:cxn modelId="{567E6541-6EE4-4EA3-8EDB-7A273A71312A}" srcId="{98E07212-8503-4DE5-9FA9-CA9AA3217A7C}" destId="{A04BED3E-537A-417D-963B-A9B8A82FB3BE}" srcOrd="0" destOrd="0" parTransId="{F2B90D18-2F09-4C57-ADB1-41F15DE70538}" sibTransId="{1D43B417-FD17-497E-91F3-7FFDAD8D2DC8}"/>
    <dgm:cxn modelId="{49BDB563-4CD9-4D46-BAE7-5C027F436D40}" srcId="{98E07212-8503-4DE5-9FA9-CA9AA3217A7C}" destId="{154E838A-B619-4429-AF46-D6EA2CE74999}" srcOrd="4" destOrd="0" parTransId="{A2085142-BCB9-4223-A579-7B3B03713DB6}" sibTransId="{1BB5EE69-704B-4FB3-8C94-44ACD017CA27}"/>
    <dgm:cxn modelId="{DF03DF68-8F35-47CF-BB83-04F6C6EE31AE}" type="presOf" srcId="{31F2E96B-B90F-416E-8D84-D8644404DB2D}" destId="{A616DEDB-11E0-442E-9113-20D083FAF61C}" srcOrd="0" destOrd="0" presId="urn:microsoft.com/office/officeart/2008/layout/HexagonCluster"/>
    <dgm:cxn modelId="{2E240A54-3CAA-4BF8-B15A-2B94B417180A}" type="presOf" srcId="{98E07212-8503-4DE5-9FA9-CA9AA3217A7C}" destId="{DADEBA81-F9FE-49B3-AF58-9062903F5196}" srcOrd="0" destOrd="0" presId="urn:microsoft.com/office/officeart/2008/layout/HexagonCluster"/>
    <dgm:cxn modelId="{890D6F7D-1E76-49E9-9500-E990BADED74B}" srcId="{98E07212-8503-4DE5-9FA9-CA9AA3217A7C}" destId="{44300B01-45E0-4109-85AE-2A74B5321D1A}" srcOrd="3" destOrd="0" parTransId="{969F185D-A759-467D-89DB-B4DF4A7BCA89}" sibTransId="{F7C0754A-22D7-49C7-BD94-6361AD039F47}"/>
    <dgm:cxn modelId="{88351885-B968-46C1-8E6C-972C64428273}" type="presOf" srcId="{FEE5B112-AFD5-4D63-8043-3D8B32AB5F16}" destId="{420C77C6-60BC-4C5D-89EA-17E6D8B3B7F1}" srcOrd="0" destOrd="0" presId="urn:microsoft.com/office/officeart/2008/layout/HexagonCluster"/>
    <dgm:cxn modelId="{BEF78AA0-0CC9-4993-907E-D3EFF954C5CC}" type="presOf" srcId="{1BB5EE69-704B-4FB3-8C94-44ACD017CA27}" destId="{C17F21E9-5A9C-4499-B0C3-2C610048E7FE}" srcOrd="0" destOrd="0" presId="urn:microsoft.com/office/officeart/2008/layout/HexagonCluster"/>
    <dgm:cxn modelId="{F8BFB5B9-1106-491A-BF4B-E2FD3149C50C}" type="presOf" srcId="{154E838A-B619-4429-AF46-D6EA2CE74999}" destId="{E6ADC9C6-07C4-40DC-835C-E1109D3AEEB4}" srcOrd="0" destOrd="0" presId="urn:microsoft.com/office/officeart/2008/layout/HexagonCluster"/>
    <dgm:cxn modelId="{FE2EF6BD-47E2-4DCE-BB46-903FC0FDEDA5}" type="presOf" srcId="{1D43B417-FD17-497E-91F3-7FFDAD8D2DC8}" destId="{8ECE0A8B-44E1-43B8-A227-69F7A5D028DA}" srcOrd="0" destOrd="0" presId="urn:microsoft.com/office/officeart/2008/layout/HexagonCluster"/>
    <dgm:cxn modelId="{2BD256EC-51DC-4748-A32C-CC255FD66B59}" type="presOf" srcId="{A04BED3E-537A-417D-963B-A9B8A82FB3BE}" destId="{8D54FCCC-A1AF-461B-8F60-925D2F08BA80}" srcOrd="0" destOrd="0" presId="urn:microsoft.com/office/officeart/2008/layout/HexagonCluster"/>
    <dgm:cxn modelId="{B30E826B-648F-48B3-B7CB-D44084B68082}" type="presParOf" srcId="{DADEBA81-F9FE-49B3-AF58-9062903F5196}" destId="{728DD582-B255-4C32-823F-7C65F398D403}" srcOrd="0" destOrd="0" presId="urn:microsoft.com/office/officeart/2008/layout/HexagonCluster"/>
    <dgm:cxn modelId="{1A2F572C-EC15-468E-B879-747FB08465DC}" type="presParOf" srcId="{728DD582-B255-4C32-823F-7C65F398D403}" destId="{8D54FCCC-A1AF-461B-8F60-925D2F08BA80}" srcOrd="0" destOrd="0" presId="urn:microsoft.com/office/officeart/2008/layout/HexagonCluster"/>
    <dgm:cxn modelId="{E8629265-6386-424B-8569-37912DFBDA35}" type="presParOf" srcId="{DADEBA81-F9FE-49B3-AF58-9062903F5196}" destId="{333F9DBE-A6DE-472A-A1EE-3F0F3EF82CBC}" srcOrd="1" destOrd="0" presId="urn:microsoft.com/office/officeart/2008/layout/HexagonCluster"/>
    <dgm:cxn modelId="{5D020B2C-1D55-474C-9E69-60031B4FFC5F}" type="presParOf" srcId="{333F9DBE-A6DE-472A-A1EE-3F0F3EF82CBC}" destId="{AFC2D515-5832-493A-BC5F-15FAA103973A}" srcOrd="0" destOrd="0" presId="urn:microsoft.com/office/officeart/2008/layout/HexagonCluster"/>
    <dgm:cxn modelId="{3357BCDE-B623-41E8-BE2B-B3D17EB6BA48}" type="presParOf" srcId="{DADEBA81-F9FE-49B3-AF58-9062903F5196}" destId="{D4EF8DB8-F0B7-4588-8C00-6D2B9709C663}" srcOrd="2" destOrd="0" presId="urn:microsoft.com/office/officeart/2008/layout/HexagonCluster"/>
    <dgm:cxn modelId="{80972935-40D7-4510-BC34-F6E83BE1E4A9}" type="presParOf" srcId="{D4EF8DB8-F0B7-4588-8C00-6D2B9709C663}" destId="{8ECE0A8B-44E1-43B8-A227-69F7A5D028DA}" srcOrd="0" destOrd="0" presId="urn:microsoft.com/office/officeart/2008/layout/HexagonCluster"/>
    <dgm:cxn modelId="{DB19DE39-B67F-4D14-9D7B-A82AF635DF45}" type="presParOf" srcId="{DADEBA81-F9FE-49B3-AF58-9062903F5196}" destId="{59C6F3FC-68B0-44E0-8672-FF3C48BFFA35}" srcOrd="3" destOrd="0" presId="urn:microsoft.com/office/officeart/2008/layout/HexagonCluster"/>
    <dgm:cxn modelId="{9175D5BD-DA4E-4C14-97B8-0881D25C551E}" type="presParOf" srcId="{59C6F3FC-68B0-44E0-8672-FF3C48BFFA35}" destId="{61F714BE-14BD-4C2B-842F-FA111C03BB94}" srcOrd="0" destOrd="0" presId="urn:microsoft.com/office/officeart/2008/layout/HexagonCluster"/>
    <dgm:cxn modelId="{C83FE4EF-A95C-4660-8489-138B517188BE}" type="presParOf" srcId="{DADEBA81-F9FE-49B3-AF58-9062903F5196}" destId="{B0240B10-BD90-445E-8E04-DC9C62BD9BBB}" srcOrd="4" destOrd="0" presId="urn:microsoft.com/office/officeart/2008/layout/HexagonCluster"/>
    <dgm:cxn modelId="{D2C7FB13-B6BD-4338-BF5B-6F80AC03C982}" type="presParOf" srcId="{B0240B10-BD90-445E-8E04-DC9C62BD9BBB}" destId="{3AA71741-D33B-4A0C-9B53-F9CA94306A6E}" srcOrd="0" destOrd="0" presId="urn:microsoft.com/office/officeart/2008/layout/HexagonCluster"/>
    <dgm:cxn modelId="{40E36C73-9839-4D24-9A07-F10320B505D8}" type="presParOf" srcId="{DADEBA81-F9FE-49B3-AF58-9062903F5196}" destId="{83364242-DF3F-49D8-A0B6-68226FC6B4D7}" srcOrd="5" destOrd="0" presId="urn:microsoft.com/office/officeart/2008/layout/HexagonCluster"/>
    <dgm:cxn modelId="{357E732F-BD3D-4049-81B3-868460848ECE}" type="presParOf" srcId="{83364242-DF3F-49D8-A0B6-68226FC6B4D7}" destId="{F27E8E05-DDD6-467B-9664-EF1E921F21BC}" srcOrd="0" destOrd="0" presId="urn:microsoft.com/office/officeart/2008/layout/HexagonCluster"/>
    <dgm:cxn modelId="{A022B990-E19E-42F3-A6B3-EEDCA5A23556}" type="presParOf" srcId="{DADEBA81-F9FE-49B3-AF58-9062903F5196}" destId="{BD202AAD-759D-46A1-AF16-A0F9C41BA8E1}" srcOrd="6" destOrd="0" presId="urn:microsoft.com/office/officeart/2008/layout/HexagonCluster"/>
    <dgm:cxn modelId="{40CF2895-A18A-47C1-9EFE-D89B64C744EE}" type="presParOf" srcId="{BD202AAD-759D-46A1-AF16-A0F9C41BA8E1}" destId="{420C77C6-60BC-4C5D-89EA-17E6D8B3B7F1}" srcOrd="0" destOrd="0" presId="urn:microsoft.com/office/officeart/2008/layout/HexagonCluster"/>
    <dgm:cxn modelId="{8CDDEB11-0456-42AB-9C1B-B81ED592F566}" type="presParOf" srcId="{DADEBA81-F9FE-49B3-AF58-9062903F5196}" destId="{54D19809-EC82-41EC-ACE6-476C91E3E2BF}" srcOrd="7" destOrd="0" presId="urn:microsoft.com/office/officeart/2008/layout/HexagonCluster"/>
    <dgm:cxn modelId="{96C7A7F8-4A72-4CF3-A71E-7BBDEA0F38AA}" type="presParOf" srcId="{54D19809-EC82-41EC-ACE6-476C91E3E2BF}" destId="{E9B1B106-ED81-4910-A87E-110FCAC21AA5}" srcOrd="0" destOrd="0" presId="urn:microsoft.com/office/officeart/2008/layout/HexagonCluster"/>
    <dgm:cxn modelId="{E5D2EC66-4692-45A2-846C-40D65AC7E230}" type="presParOf" srcId="{DADEBA81-F9FE-49B3-AF58-9062903F5196}" destId="{9430BEE0-39A4-4857-995F-0DBF3B11B8F4}" srcOrd="8" destOrd="0" presId="urn:microsoft.com/office/officeart/2008/layout/HexagonCluster"/>
    <dgm:cxn modelId="{356664DB-D934-405C-A320-B483A62D9136}" type="presParOf" srcId="{9430BEE0-39A4-4857-995F-0DBF3B11B8F4}" destId="{A616DEDB-11E0-442E-9113-20D083FAF61C}" srcOrd="0" destOrd="0" presId="urn:microsoft.com/office/officeart/2008/layout/HexagonCluster"/>
    <dgm:cxn modelId="{C0B0AB28-316D-4743-AF96-5560EF454837}" type="presParOf" srcId="{DADEBA81-F9FE-49B3-AF58-9062903F5196}" destId="{3F9F7CBA-1988-4506-A074-9C766D7FA3C4}" srcOrd="9" destOrd="0" presId="urn:microsoft.com/office/officeart/2008/layout/HexagonCluster"/>
    <dgm:cxn modelId="{497DE4F6-3F14-4F09-853C-4C72D29C21D8}" type="presParOf" srcId="{3F9F7CBA-1988-4506-A074-9C766D7FA3C4}" destId="{7CE73E05-2899-4AB4-99FE-515AC4E91571}" srcOrd="0" destOrd="0" presId="urn:microsoft.com/office/officeart/2008/layout/HexagonCluster"/>
    <dgm:cxn modelId="{EB9A9E32-3C59-4509-9D9F-8F8B18F2738C}" type="presParOf" srcId="{DADEBA81-F9FE-49B3-AF58-9062903F5196}" destId="{A7159FEF-BB4F-4026-9885-556B551E5CD6}" srcOrd="10" destOrd="0" presId="urn:microsoft.com/office/officeart/2008/layout/HexagonCluster"/>
    <dgm:cxn modelId="{639F2490-1588-4570-9EA9-95CB1AB23B78}" type="presParOf" srcId="{A7159FEF-BB4F-4026-9885-556B551E5CD6}" destId="{33EA70B4-9F7B-45AC-8FFE-31CE3FF3F76A}" srcOrd="0" destOrd="0" presId="urn:microsoft.com/office/officeart/2008/layout/HexagonCluster"/>
    <dgm:cxn modelId="{E8FC39C8-04B7-4DC7-92DA-1D66C823664F}" type="presParOf" srcId="{DADEBA81-F9FE-49B3-AF58-9062903F5196}" destId="{02DA153C-4637-45C9-BDBA-0277A99C0AD9}" srcOrd="11" destOrd="0" presId="urn:microsoft.com/office/officeart/2008/layout/HexagonCluster"/>
    <dgm:cxn modelId="{F6D5C41A-94AF-4235-B51F-EE31539F37E7}" type="presParOf" srcId="{02DA153C-4637-45C9-BDBA-0277A99C0AD9}" destId="{C4A79C88-D580-472D-822A-6EC002107710}" srcOrd="0" destOrd="0" presId="urn:microsoft.com/office/officeart/2008/layout/HexagonCluster"/>
    <dgm:cxn modelId="{5FFB6F25-EE71-4ABA-BBD0-C1D4A96DA831}" type="presParOf" srcId="{DADEBA81-F9FE-49B3-AF58-9062903F5196}" destId="{6BAA44FF-A365-4885-91EC-75D39E9FEF7C}" srcOrd="12" destOrd="0" presId="urn:microsoft.com/office/officeart/2008/layout/HexagonCluster"/>
    <dgm:cxn modelId="{96239375-7ADD-404E-AE64-02557A6A7BA6}" type="presParOf" srcId="{6BAA44FF-A365-4885-91EC-75D39E9FEF7C}" destId="{DE428467-9011-4E99-A9E2-66E343ACB767}" srcOrd="0" destOrd="0" presId="urn:microsoft.com/office/officeart/2008/layout/HexagonCluster"/>
    <dgm:cxn modelId="{368BD9D6-50F1-49F7-B908-AED57AD78DF5}" type="presParOf" srcId="{DADEBA81-F9FE-49B3-AF58-9062903F5196}" destId="{CBAFEF0C-5C51-4648-BADE-FC9D96660E42}" srcOrd="13" destOrd="0" presId="urn:microsoft.com/office/officeart/2008/layout/HexagonCluster"/>
    <dgm:cxn modelId="{F183B10B-7FCC-46F3-995A-6285D53A8CA7}" type="presParOf" srcId="{CBAFEF0C-5C51-4648-BADE-FC9D96660E42}" destId="{B216C614-DFE4-4284-A5BE-01EDAAC37C84}" srcOrd="0" destOrd="0" presId="urn:microsoft.com/office/officeart/2008/layout/HexagonCluster"/>
    <dgm:cxn modelId="{E9A560B8-326B-46EC-8D18-761CA837705F}" type="presParOf" srcId="{DADEBA81-F9FE-49B3-AF58-9062903F5196}" destId="{E16C5883-5F58-483F-AF29-A436CF9CE72C}" srcOrd="14" destOrd="0" presId="urn:microsoft.com/office/officeart/2008/layout/HexagonCluster"/>
    <dgm:cxn modelId="{0CD50B26-9403-4732-82C5-CBDB81287E7A}" type="presParOf" srcId="{E16C5883-5F58-483F-AF29-A436CF9CE72C}" destId="{675F97F6-7E86-48E7-A43C-C125DD8D262F}" srcOrd="0" destOrd="0" presId="urn:microsoft.com/office/officeart/2008/layout/HexagonCluster"/>
    <dgm:cxn modelId="{E2C6C3CA-10B3-4ADE-B262-C2080A12B466}" type="presParOf" srcId="{DADEBA81-F9FE-49B3-AF58-9062903F5196}" destId="{B25BABDF-A57E-4A35-853C-7EB457312BCB}" srcOrd="15" destOrd="0" presId="urn:microsoft.com/office/officeart/2008/layout/HexagonCluster"/>
    <dgm:cxn modelId="{CA7A2BF0-85E1-442D-838B-BD934F38C77F}" type="presParOf" srcId="{B25BABDF-A57E-4A35-853C-7EB457312BCB}" destId="{FAB2F8A0-E21B-45AB-893C-9CEFCBF97942}" srcOrd="0" destOrd="0" presId="urn:microsoft.com/office/officeart/2008/layout/HexagonCluster"/>
    <dgm:cxn modelId="{8CD167B5-D19D-45EC-9223-9F7D38FB080C}" type="presParOf" srcId="{DADEBA81-F9FE-49B3-AF58-9062903F5196}" destId="{4FEF6E95-E0F5-4D02-A4FD-36A098082FB3}" srcOrd="16" destOrd="0" presId="urn:microsoft.com/office/officeart/2008/layout/HexagonCluster"/>
    <dgm:cxn modelId="{C41B67EB-909F-4A54-B5ED-CB305A4B6D73}" type="presParOf" srcId="{4FEF6E95-E0F5-4D02-A4FD-36A098082FB3}" destId="{E6ADC9C6-07C4-40DC-835C-E1109D3AEEB4}" srcOrd="0" destOrd="0" presId="urn:microsoft.com/office/officeart/2008/layout/HexagonCluster"/>
    <dgm:cxn modelId="{A07509A4-3033-4047-A17D-619C3E4262D5}" type="presParOf" srcId="{DADEBA81-F9FE-49B3-AF58-9062903F5196}" destId="{A451B94C-D6DF-4EE9-8262-28A153D3F0A6}" srcOrd="17" destOrd="0" presId="urn:microsoft.com/office/officeart/2008/layout/HexagonCluster"/>
    <dgm:cxn modelId="{6267DB79-323E-4D75-B18B-628F22ED84AB}" type="presParOf" srcId="{A451B94C-D6DF-4EE9-8262-28A153D3F0A6}" destId="{C86963DD-3F9F-4EC7-9AD8-4800C8A532DD}" srcOrd="0" destOrd="0" presId="urn:microsoft.com/office/officeart/2008/layout/HexagonCluster"/>
    <dgm:cxn modelId="{9C2E680A-9DFC-4DA2-99D9-5D1003824640}" type="presParOf" srcId="{DADEBA81-F9FE-49B3-AF58-9062903F5196}" destId="{331A0E4C-E107-462B-9BB0-2892186DD9DE}" srcOrd="18" destOrd="0" presId="urn:microsoft.com/office/officeart/2008/layout/HexagonCluster"/>
    <dgm:cxn modelId="{45F23292-028D-4699-B9AD-4E65265E68AB}" type="presParOf" srcId="{331A0E4C-E107-462B-9BB0-2892186DD9DE}" destId="{C17F21E9-5A9C-4499-B0C3-2C610048E7FE}" srcOrd="0" destOrd="0" presId="urn:microsoft.com/office/officeart/2008/layout/HexagonCluster"/>
    <dgm:cxn modelId="{EF42BEA6-14B7-47D3-A376-49BCA07E5EC3}" type="presParOf" srcId="{DADEBA81-F9FE-49B3-AF58-9062903F5196}" destId="{8CCAE2DA-5423-4AB4-9B84-1A18A0FA484F}" srcOrd="19" destOrd="0" presId="urn:microsoft.com/office/officeart/2008/layout/HexagonCluster"/>
    <dgm:cxn modelId="{3A311422-70E0-409A-9A87-F7B667199573}" type="presParOf" srcId="{8CCAE2DA-5423-4AB4-9B84-1A18A0FA484F}" destId="{D0D2CCC0-EE04-4557-90D6-5B797FF64BD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584EA-0A90-48FB-9322-A6027AC84FEF}">
      <dsp:nvSpPr>
        <dsp:cNvPr id="0" name=""/>
        <dsp:cNvSpPr/>
      </dsp:nvSpPr>
      <dsp:spPr>
        <a:xfrm rot="10800000">
          <a:off x="608272" y="2254"/>
          <a:ext cx="10655997" cy="684547"/>
        </a:xfrm>
        <a:prstGeom prst="roundRect">
          <a:avLst/>
        </a:prstGeom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 cap="flat" cmpd="sng" algn="ctr">
          <a:noFill/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186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Создать интерактивную профессионально-образовательную площадку для продуктивной коммуникации лидеров.</a:t>
          </a:r>
        </a:p>
      </dsp:txBody>
      <dsp:txXfrm rot="10800000">
        <a:off x="641689" y="35671"/>
        <a:ext cx="10589163" cy="617713"/>
      </dsp:txXfrm>
    </dsp:sp>
    <dsp:sp modelId="{700C5993-768C-40C0-B8A4-7FFF80163E6D}">
      <dsp:nvSpPr>
        <dsp:cNvPr id="0" name=""/>
        <dsp:cNvSpPr/>
      </dsp:nvSpPr>
      <dsp:spPr>
        <a:xfrm>
          <a:off x="1" y="1"/>
          <a:ext cx="622321" cy="62232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A29DEE-FD1D-494C-A6F3-8F48DD772BC7}">
      <dsp:nvSpPr>
        <dsp:cNvPr id="0" name=""/>
        <dsp:cNvSpPr/>
      </dsp:nvSpPr>
      <dsp:spPr>
        <a:xfrm rot="10800000">
          <a:off x="608272" y="884222"/>
          <a:ext cx="10655997" cy="832724"/>
        </a:xfrm>
        <a:prstGeom prst="roundRect">
          <a:avLst/>
        </a:prstGeom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 cap="flat" cmpd="sng" algn="ctr">
          <a:noFill/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186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Организовать сетевое взаимодействие школ-лидеров, направленное на повышение качества воспитания и расширение спектра успешных практик социализации школьников.</a:t>
          </a:r>
        </a:p>
      </dsp:txBody>
      <dsp:txXfrm rot="10800000">
        <a:off x="648922" y="924872"/>
        <a:ext cx="10574697" cy="751424"/>
      </dsp:txXfrm>
    </dsp:sp>
    <dsp:sp modelId="{007E343D-DFF2-4B24-A013-3EB41DD428AC}">
      <dsp:nvSpPr>
        <dsp:cNvPr id="0" name=""/>
        <dsp:cNvSpPr/>
      </dsp:nvSpPr>
      <dsp:spPr>
        <a:xfrm>
          <a:off x="1" y="1008474"/>
          <a:ext cx="622321" cy="62232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7EE458-3674-4D06-9809-AD3A4D199355}">
      <dsp:nvSpPr>
        <dsp:cNvPr id="0" name=""/>
        <dsp:cNvSpPr/>
      </dsp:nvSpPr>
      <dsp:spPr>
        <a:xfrm rot="10800000">
          <a:off x="608272" y="1914366"/>
          <a:ext cx="10655997" cy="684547"/>
        </a:xfrm>
        <a:prstGeom prst="roundRect">
          <a:avLst/>
        </a:prstGeom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 cap="flat" cmpd="sng" algn="ctr">
          <a:noFill/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186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ru-RU" sz="1800" b="1" kern="1200" dirty="0">
              <a:solidFill>
                <a:srgbClr val="002060"/>
              </a:solidFill>
            </a:rPr>
            <a:t>Обеспечить динамику устойчивого развития «точечных» инновационных практик.</a:t>
          </a:r>
        </a:p>
      </dsp:txBody>
      <dsp:txXfrm rot="10800000">
        <a:off x="641689" y="1947783"/>
        <a:ext cx="10589163" cy="617713"/>
      </dsp:txXfrm>
    </dsp:sp>
    <dsp:sp modelId="{F6F8F4E0-21E6-4B1E-B68F-F8D1D54B660C}">
      <dsp:nvSpPr>
        <dsp:cNvPr id="0" name=""/>
        <dsp:cNvSpPr/>
      </dsp:nvSpPr>
      <dsp:spPr>
        <a:xfrm>
          <a:off x="1" y="1926428"/>
          <a:ext cx="622321" cy="62232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70BFB8-E25A-44B5-A262-5EBE412C00B1}">
      <dsp:nvSpPr>
        <dsp:cNvPr id="0" name=""/>
        <dsp:cNvSpPr/>
      </dsp:nvSpPr>
      <dsp:spPr>
        <a:xfrm rot="10800000">
          <a:off x="608272" y="2796334"/>
          <a:ext cx="10655997" cy="684547"/>
        </a:xfrm>
        <a:prstGeom prst="roundRect">
          <a:avLst/>
        </a:prstGeom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 cap="flat" cmpd="sng" algn="ctr">
          <a:noFill/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186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Апробировать и внедрить технологию создания «экспертного сообщества школьников».</a:t>
          </a:r>
        </a:p>
      </dsp:txBody>
      <dsp:txXfrm rot="10800000">
        <a:off x="641689" y="2829751"/>
        <a:ext cx="10589163" cy="617713"/>
      </dsp:txXfrm>
    </dsp:sp>
    <dsp:sp modelId="{352DD973-1D77-460F-8C2B-83C257B97896}">
      <dsp:nvSpPr>
        <dsp:cNvPr id="0" name=""/>
        <dsp:cNvSpPr/>
      </dsp:nvSpPr>
      <dsp:spPr>
        <a:xfrm>
          <a:off x="1" y="2827447"/>
          <a:ext cx="622321" cy="62232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369384-66B5-4F35-AFC1-7DA0F7D012D2}">
      <dsp:nvSpPr>
        <dsp:cNvPr id="0" name=""/>
        <dsp:cNvSpPr/>
      </dsp:nvSpPr>
      <dsp:spPr>
        <a:xfrm rot="10800000">
          <a:off x="608272" y="3678302"/>
          <a:ext cx="10655997" cy="684547"/>
        </a:xfrm>
        <a:prstGeom prst="roundRect">
          <a:avLst/>
        </a:prstGeom>
        <a:gradFill rotWithShape="0">
          <a:gsLst>
            <a:gs pos="0">
              <a:schemeClr val="bg1"/>
            </a:gs>
            <a:gs pos="65000">
              <a:schemeClr val="accent1">
                <a:lumMod val="20000"/>
                <a:lumOff val="80000"/>
              </a:schemeClr>
            </a:gs>
            <a:gs pos="88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ln w="0" cap="flat" cmpd="sng" algn="ctr">
          <a:noFill/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186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Провести общественно-профессиональную экспертизу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школьных инициатив и сетевых проектов.</a:t>
          </a:r>
        </a:p>
      </dsp:txBody>
      <dsp:txXfrm rot="10800000">
        <a:off x="641689" y="3711719"/>
        <a:ext cx="10589163" cy="617713"/>
      </dsp:txXfrm>
    </dsp:sp>
    <dsp:sp modelId="{1184DF39-9416-4CFF-9350-B9F26C2A39AA}">
      <dsp:nvSpPr>
        <dsp:cNvPr id="0" name=""/>
        <dsp:cNvSpPr/>
      </dsp:nvSpPr>
      <dsp:spPr>
        <a:xfrm>
          <a:off x="1" y="3742780"/>
          <a:ext cx="622321" cy="62232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4FCCC-A1AF-461B-8F60-925D2F08BA80}">
      <dsp:nvSpPr>
        <dsp:cNvPr id="0" name=""/>
        <dsp:cNvSpPr/>
      </dsp:nvSpPr>
      <dsp:spPr>
        <a:xfrm>
          <a:off x="2059513" y="3435297"/>
          <a:ext cx="2810999" cy="2292039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Организационно-управленческие механизмы</a:t>
          </a:r>
          <a:endParaRPr lang="ru-RU" sz="1000" b="1" kern="1200" dirty="0">
            <a:solidFill>
              <a:schemeClr val="bg1"/>
            </a:solidFill>
          </a:endParaRPr>
        </a:p>
      </dsp:txBody>
      <dsp:txXfrm>
        <a:off x="2484766" y="3782041"/>
        <a:ext cx="1960493" cy="1598551"/>
      </dsp:txXfrm>
    </dsp:sp>
    <dsp:sp modelId="{AFC2D515-5832-493A-BC5F-15FAA103973A}">
      <dsp:nvSpPr>
        <dsp:cNvPr id="0" name=""/>
        <dsp:cNvSpPr/>
      </dsp:nvSpPr>
      <dsp:spPr>
        <a:xfrm>
          <a:off x="2335948" y="4468398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E0A8B-44E1-43B8-A227-69F7A5D028DA}">
      <dsp:nvSpPr>
        <dsp:cNvPr id="0" name=""/>
        <dsp:cNvSpPr/>
      </dsp:nvSpPr>
      <dsp:spPr>
        <a:xfrm>
          <a:off x="151015" y="2405821"/>
          <a:ext cx="2378541" cy="207581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714BE-14BD-4C2B-842F-FA111C03BB94}">
      <dsp:nvSpPr>
        <dsp:cNvPr id="0" name=""/>
        <dsp:cNvSpPr/>
      </dsp:nvSpPr>
      <dsp:spPr>
        <a:xfrm>
          <a:off x="1839653" y="4184535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71741-D33B-4A0C-9B53-F9CA94306A6E}">
      <dsp:nvSpPr>
        <dsp:cNvPr id="0" name=""/>
        <dsp:cNvSpPr/>
      </dsp:nvSpPr>
      <dsp:spPr>
        <a:xfrm>
          <a:off x="4389079" y="2340307"/>
          <a:ext cx="2724492" cy="2127280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Технологии проектирования образовательных сред 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4793393" y="2655995"/>
        <a:ext cx="1915864" cy="1495904"/>
      </dsp:txXfrm>
    </dsp:sp>
    <dsp:sp modelId="{F27E8E05-DDD6-467B-9664-EF1E921F21BC}">
      <dsp:nvSpPr>
        <dsp:cNvPr id="0" name=""/>
        <dsp:cNvSpPr/>
      </dsp:nvSpPr>
      <dsp:spPr>
        <a:xfrm>
          <a:off x="6132076" y="4173158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C77C6-60BC-4C5D-89EA-17E6D8B3B7F1}">
      <dsp:nvSpPr>
        <dsp:cNvPr id="0" name=""/>
        <dsp:cNvSpPr/>
      </dsp:nvSpPr>
      <dsp:spPr>
        <a:xfrm>
          <a:off x="6625603" y="3508157"/>
          <a:ext cx="2489394" cy="2137219"/>
        </a:xfrm>
        <a:prstGeom prst="hexagon">
          <a:avLst>
            <a:gd name="adj" fmla="val 25000"/>
            <a:gd name="vf" fmla="val 115470"/>
          </a:avLst>
        </a:prstGeom>
        <a:solidFill>
          <a:srgbClr val="1F497D"/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contourW="12700" prstMaterial="matte">
          <a:bevelT w="101600" h="80600" prst="relaxedInset"/>
          <a:bevelB w="80600" h="80600"/>
          <a:contourClr>
            <a:srgbClr val="2C72C7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1B106-ED81-4910-A87E-110FCAC21AA5}">
      <dsp:nvSpPr>
        <dsp:cNvPr id="0" name=""/>
        <dsp:cNvSpPr/>
      </dsp:nvSpPr>
      <dsp:spPr>
        <a:xfrm>
          <a:off x="6620451" y="4459296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6DEDB-11E0-442E-9113-20D083FAF61C}">
      <dsp:nvSpPr>
        <dsp:cNvPr id="0" name=""/>
        <dsp:cNvSpPr/>
      </dsp:nvSpPr>
      <dsp:spPr>
        <a:xfrm>
          <a:off x="2017815" y="1025605"/>
          <a:ext cx="2897480" cy="2292039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Интерактивная профессионально-образовательная площадка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450275" y="1367701"/>
        <a:ext cx="2032560" cy="1607847"/>
      </dsp:txXfrm>
    </dsp:sp>
    <dsp:sp modelId="{7CE73E05-2899-4AB4-99FE-515AC4E91571}">
      <dsp:nvSpPr>
        <dsp:cNvPr id="0" name=""/>
        <dsp:cNvSpPr/>
      </dsp:nvSpPr>
      <dsp:spPr>
        <a:xfrm>
          <a:off x="3981904" y="1190039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A70B4-9F7B-45AC-8FFE-31CE3FF3F76A}">
      <dsp:nvSpPr>
        <dsp:cNvPr id="0" name=""/>
        <dsp:cNvSpPr/>
      </dsp:nvSpPr>
      <dsp:spPr>
        <a:xfrm>
          <a:off x="4496820" y="60162"/>
          <a:ext cx="2489394" cy="21372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79C88-D580-472D-822A-6EC002107710}">
      <dsp:nvSpPr>
        <dsp:cNvPr id="0" name=""/>
        <dsp:cNvSpPr/>
      </dsp:nvSpPr>
      <dsp:spPr>
        <a:xfrm>
          <a:off x="4488759" y="908452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28467-9011-4E99-A9E2-66E343ACB767}">
      <dsp:nvSpPr>
        <dsp:cNvPr id="0" name=""/>
        <dsp:cNvSpPr/>
      </dsp:nvSpPr>
      <dsp:spPr>
        <a:xfrm>
          <a:off x="6617488" y="1156084"/>
          <a:ext cx="2508263" cy="2137219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Экспертная оценка и тиражирование 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7004612" y="1485941"/>
        <a:ext cx="1734016" cy="1477505"/>
      </dsp:txXfrm>
    </dsp:sp>
    <dsp:sp modelId="{B216C614-DFE4-4284-A5BE-01EDAAC37C84}">
      <dsp:nvSpPr>
        <dsp:cNvPr id="0" name=""/>
        <dsp:cNvSpPr/>
      </dsp:nvSpPr>
      <dsp:spPr>
        <a:xfrm>
          <a:off x="8713865" y="2092256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F97F6-7E86-48E7-A43C-C125DD8D262F}">
      <dsp:nvSpPr>
        <dsp:cNvPr id="0" name=""/>
        <dsp:cNvSpPr/>
      </dsp:nvSpPr>
      <dsp:spPr>
        <a:xfrm>
          <a:off x="8701986" y="2346538"/>
          <a:ext cx="2489394" cy="21372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2F8A0-E21B-45AB-893C-9CEFCBF97942}">
      <dsp:nvSpPr>
        <dsp:cNvPr id="0" name=""/>
        <dsp:cNvSpPr/>
      </dsp:nvSpPr>
      <dsp:spPr>
        <a:xfrm>
          <a:off x="9187721" y="2385221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DC9C6-07C4-40DC-835C-E1109D3AEEB4}">
      <dsp:nvSpPr>
        <dsp:cNvPr id="0" name=""/>
        <dsp:cNvSpPr/>
      </dsp:nvSpPr>
      <dsp:spPr>
        <a:xfrm>
          <a:off x="8701986" y="-15950"/>
          <a:ext cx="2489394" cy="2137219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круга участников Форум а и Пленума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9087537" y="315057"/>
        <a:ext cx="1718292" cy="1475205"/>
      </dsp:txXfrm>
    </dsp:sp>
    <dsp:sp modelId="{C86963DD-3F9F-4EC7-9AD8-4800C8A532DD}">
      <dsp:nvSpPr>
        <dsp:cNvPr id="0" name=""/>
        <dsp:cNvSpPr/>
      </dsp:nvSpPr>
      <dsp:spPr>
        <a:xfrm>
          <a:off x="10856117" y="942015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F21E9-5A9C-4499-B0C3-2C610048E7FE}">
      <dsp:nvSpPr>
        <dsp:cNvPr id="0" name=""/>
        <dsp:cNvSpPr/>
      </dsp:nvSpPr>
      <dsp:spPr>
        <a:xfrm>
          <a:off x="10844238" y="1176386"/>
          <a:ext cx="2489394" cy="21372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Left" fov="4500000" zoom="91000">
            <a:rot lat="243439" lon="21299206" rev="240000"/>
          </a:camera>
          <a:lightRig rig="chilly" dir="t"/>
        </a:scene3d>
        <a:sp3d extrusionH="50600" prstMaterial="matte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2CCC0-EE04-4557-90D6-5B797FF64BDB}">
      <dsp:nvSpPr>
        <dsp:cNvPr id="0" name=""/>
        <dsp:cNvSpPr/>
      </dsp:nvSpPr>
      <dsp:spPr>
        <a:xfrm>
          <a:off x="11340532" y="1224171"/>
          <a:ext cx="290385" cy="250299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 prstMaterial="matte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D05CF-8A68-4000-9B83-7A27FAED4E97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E5C0E-F482-4749-A0AA-2A304F8113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E5C0E-F482-4749-A0AA-2A304F81138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E5C0E-F482-4749-A0AA-2A304F81138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5CC3-2321-45AE-BA52-F3AE713792A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3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5CC3-2321-45AE-BA52-F3AE713792A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5CC3-2321-45AE-BA52-F3AE713792A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7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5CC3-2321-45AE-BA52-F3AE713792A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5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5CC3-2321-45AE-BA52-F3AE713792A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11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336D8-730A-424D-B66B-367B54B67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B08F81-F0C1-5D4E-B997-78B90F723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DE346-D5C3-F444-9E03-B7E1E7EC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FDCD18-33C3-0E4C-BE5A-654B0BE4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C3B81-F683-A24E-B6B6-BBCDE452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0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50060-DD50-CD4E-B045-A088194A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268344-1B08-B04C-A932-159834A8A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E2A941-FD5E-FE4A-BBB6-1A40AA90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9187B-AE7A-634E-954C-0B0F2975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5D2497-6521-0A46-9165-EF9EBC90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08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1F7E6D-AF9C-DE43-BF09-054B61030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A098B8-EF18-574C-ACC2-E0C6FC020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2ED8A-E150-A343-99ED-7AF7780B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5D3895-5487-544B-AFCA-68BAD222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BF1ED-AA25-6D4A-B36B-CA8B7B7E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7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A6E43-11EC-4947-9AA5-364B1EEF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F80FD-D625-9E42-9940-8421EE06C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E439C-9FAC-3342-9197-1FCCA391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11680-0140-3142-B4D6-8866D9EC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32A76-88A8-D648-B45A-BF1F1DAD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4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2B8D6-D79C-A64C-9FCD-E49C861A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5E6CAA-DDB5-E74D-9429-9DD56DA28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E6DA5-88F5-6A4A-BADE-66C41292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8E61C3-F293-2F4C-8F2C-D2AAA41A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4E8236-B04F-4C42-9348-E7AC0BAE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28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5AA75-09CB-E946-B1A8-6C3AEDFE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74653-CF76-5349-9618-242F47E7E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5B892-E477-344C-81A1-991B30151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41B2A-FE6A-E440-8D72-7091C0DC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3A887C-5C44-F14E-8FE5-1D372EA7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3BE21-FC56-664D-9791-9776C362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7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4C213-B019-BB4E-8800-0A4CC1E0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15FED2-C354-9542-BD01-2E36497F9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277C6B-8BB3-A140-8AE8-AE415DDE4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64804B-C92E-7F4B-A131-62088F321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9DE241-CEEE-E142-9F1D-4B894FA35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82A828-F015-5240-9E20-86B6BAB2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690E65-5243-0A49-99AA-EC64C192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B10814-C352-C34E-A316-7BC2B624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92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52EEF-54CA-C244-A88C-877DD0D1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EFC4B4-8534-3045-B5DD-27BD83E9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B3CB79-57DE-2A4F-A865-9612C13D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C29CAD-0179-854B-8572-3ACE9D36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AF4CC6-D3C9-A847-AB55-50C36187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EE1F6C-E18F-FE42-AE21-12F6DBF2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8A624F-B331-634D-8070-FC5E27E5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9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02B0F-D48B-6B4A-B0F8-6FF1BB25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9CD09-6C63-DF4A-90F0-1B5309DE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B33F4B-FFDE-044F-BBBE-CD24D4AC5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3DB01F-FB59-C246-9CCF-E3DB8424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1D1FC9-6378-0144-9432-11DD3A87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D1B2F-CE2A-6F47-8F51-BDE029F3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1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3F85D-A3B0-0D4C-A58E-F9EBB667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18534A-EADA-CD45-B89C-E6B935485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4472BF-B609-C844-9C6F-96DEF827F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A6F01D-C7B8-3444-98B2-BDB7B338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BF5547-6DC6-CB4E-A71C-B17889D4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29617E-B459-0B4B-A0AD-B4F656C2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1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E1330-86AB-2D4D-ABD1-E7177317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069B5A-CE55-5943-9405-D9AF3DF71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BA373-8FEF-E348-A14A-CF29CA1BC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314F0-5FB5-334C-B687-8E39E795E776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9DE5-790B-384D-8070-63A9AF694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DE0497-0701-9D48-9B73-A2B4C849D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B42C-D885-EF48-9D6E-EB6742D15E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8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5.emf"/><Relationship Id="rId15" Type="http://schemas.openxmlformats.org/officeDocument/2006/relationships/image" Target="../media/image38.gif"/><Relationship Id="rId23" Type="http://schemas.openxmlformats.org/officeDocument/2006/relationships/image" Target="../media/image46.gif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Naxiy003p0&amp;feature=youtu.b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4.emf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2226" y="-1"/>
            <a:ext cx="10515600" cy="1214651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Государственное общеобразовательное учреждение                                  средняя общеобразовательная школа № 619                                                       Калининского района Санкт-Петербурга</a:t>
            </a:r>
          </a:p>
        </p:txBody>
      </p:sp>
      <p:pic>
        <p:nvPicPr>
          <p:cNvPr id="5" name="Picture 2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288" y="-55766"/>
            <a:ext cx="1193788" cy="1270416"/>
          </a:xfrm>
          <a:prstGeom prst="rect">
            <a:avLst/>
          </a:prstGeom>
          <a:noFill/>
        </p:spPr>
      </p:pic>
      <p:pic>
        <p:nvPicPr>
          <p:cNvPr id="6" name="Рисунок 5" descr="https://sun9-29.userapi.com/impf/c855020/v855020009/e34b7/7UV0XSWzbCo.jpg?size=1280x854&amp;quality=96&amp;sign=670d0626f2669d2e6ea0c0a3036c5303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288" y="1766795"/>
            <a:ext cx="4586691" cy="310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12693" y="2285411"/>
            <a:ext cx="6791325" cy="1754326"/>
          </a:xfrm>
          <a:prstGeom prst="rect">
            <a:avLst/>
          </a:prstGeom>
          <a:solidFill>
            <a:srgbClr val="4F81BD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mbria" pitchFamily="18" charset="0"/>
                <a:cs typeface="Arial" pitchFamily="34" charset="0"/>
              </a:rPr>
              <a:t>Школа высоких педагогических технологий: искусство учить и учиться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08979" y="4039737"/>
            <a:ext cx="5795039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cs typeface="Arial" pitchFamily="34" charset="0"/>
              </a:rPr>
              <a:t>Кейс. Часть 1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708" y="0"/>
            <a:ext cx="11127544" cy="814188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Цель проекта </a:t>
            </a:r>
            <a:r>
              <a:rPr lang="ru-RU" sz="36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endParaRPr lang="ru-RU" sz="36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293909" y="1612277"/>
            <a:ext cx="11625943" cy="3072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3600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Шестиугольник 3"/>
          <p:cNvSpPr/>
          <p:nvPr/>
        </p:nvSpPr>
        <p:spPr>
          <a:xfrm>
            <a:off x="2358976" y="814188"/>
            <a:ext cx="6696222" cy="534572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привлечение внимания общественности к инновационным процессам в области образования, поддержание диалога между учащимися и педагогами, обмен опытом между представителями школ по вопросам стратегии развития образовательных систем</a:t>
            </a:r>
            <a:endParaRPr lang="ru-RU" sz="2400" dirty="0"/>
          </a:p>
        </p:txBody>
      </p:sp>
      <p:pic>
        <p:nvPicPr>
          <p:cNvPr id="5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08" y="0"/>
            <a:ext cx="1102774" cy="1173560"/>
          </a:xfrm>
          <a:prstGeom prst="rect">
            <a:avLst/>
          </a:prstGeom>
          <a:noFill/>
        </p:spPr>
      </p:pic>
      <p:pic>
        <p:nvPicPr>
          <p:cNvPr id="35842" name="Picture 2" descr="https://sun9-63.userapi.com/impf/c851132/v851132140/e68eb/Q3_WzdSpWHo.jpg?size=1280x852&amp;quality=96&amp;sign=a270d22860400a35ec02eb2dc8ec9f1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57" y="1173560"/>
            <a:ext cx="2762250" cy="1838623"/>
          </a:xfrm>
          <a:prstGeom prst="rect">
            <a:avLst/>
          </a:prstGeom>
          <a:noFill/>
        </p:spPr>
      </p:pic>
      <p:pic>
        <p:nvPicPr>
          <p:cNvPr id="35844" name="Picture 4" descr="https://sun9-71.userapi.com/impf/c851132/v851132140/e699f/6BVDnSTdKCc.jpg?size=1280x852&amp;quality=96&amp;sign=39429742f6bcba7ecc77213d80882e07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8650" y="911569"/>
            <a:ext cx="3155852" cy="2100614"/>
          </a:xfrm>
          <a:prstGeom prst="rect">
            <a:avLst/>
          </a:prstGeom>
          <a:noFill/>
        </p:spPr>
      </p:pic>
      <p:pic>
        <p:nvPicPr>
          <p:cNvPr id="35846" name="Picture 6" descr="https://sun9-24.userapi.com/impf/c855336/v855336228/eae2/eGKyjMerw5M.jpg?size=1280x854&amp;quality=96&amp;sign=de27778ea432e02898434c275a736114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2399" y="4067076"/>
            <a:ext cx="3497853" cy="2333724"/>
          </a:xfrm>
          <a:prstGeom prst="rect">
            <a:avLst/>
          </a:prstGeom>
          <a:noFill/>
        </p:spPr>
      </p:pic>
      <p:pic>
        <p:nvPicPr>
          <p:cNvPr id="35848" name="Picture 8" descr="https://sun9-31.userapi.com/impf/c856120/v856120228/eae7/BiQ3AB_7GeU.jpg?size=1280x854&amp;quality=96&amp;sign=01739d7679fb2893f4627d1705f119d8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880" y="3888208"/>
            <a:ext cx="3108819" cy="2074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25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1279321" y="1329993"/>
            <a:ext cx="1697925" cy="756559"/>
          </a:xfrm>
          <a:custGeom>
            <a:avLst/>
            <a:gdLst>
              <a:gd name="connsiteX0" fmla="*/ 0 w 1359468"/>
              <a:gd name="connsiteY0" fmla="*/ 0 h 674560"/>
              <a:gd name="connsiteX1" fmla="*/ 0 w 1359468"/>
              <a:gd name="connsiteY1" fmla="*/ 0 h 674560"/>
              <a:gd name="connsiteX2" fmla="*/ 1359468 w 1359468"/>
              <a:gd name="connsiteY2" fmla="*/ 0 h 674560"/>
              <a:gd name="connsiteX3" fmla="*/ 1359468 w 1359468"/>
              <a:gd name="connsiteY3" fmla="*/ 0 h 674560"/>
              <a:gd name="connsiteX4" fmla="*/ 1359468 w 1359468"/>
              <a:gd name="connsiteY4" fmla="*/ 674560 h 674560"/>
              <a:gd name="connsiteX5" fmla="*/ 1359468 w 1359468"/>
              <a:gd name="connsiteY5" fmla="*/ 674560 h 674560"/>
              <a:gd name="connsiteX6" fmla="*/ 0 w 1359468"/>
              <a:gd name="connsiteY6" fmla="*/ 674560 h 674560"/>
              <a:gd name="connsiteX7" fmla="*/ 0 w 1359468"/>
              <a:gd name="connsiteY7" fmla="*/ 674560 h 674560"/>
              <a:gd name="connsiteX8" fmla="*/ 0 w 1359468"/>
              <a:gd name="connsiteY8" fmla="*/ 0 h 674560"/>
              <a:gd name="connsiteX0" fmla="*/ 0 w 1364492"/>
              <a:gd name="connsiteY0" fmla="*/ 110532 h 785092"/>
              <a:gd name="connsiteX1" fmla="*/ 0 w 1364492"/>
              <a:gd name="connsiteY1" fmla="*/ 110532 h 785092"/>
              <a:gd name="connsiteX2" fmla="*/ 1359468 w 1364492"/>
              <a:gd name="connsiteY2" fmla="*/ 110532 h 785092"/>
              <a:gd name="connsiteX3" fmla="*/ 1364492 w 1364492"/>
              <a:gd name="connsiteY3" fmla="*/ 0 h 785092"/>
              <a:gd name="connsiteX4" fmla="*/ 1359468 w 1364492"/>
              <a:gd name="connsiteY4" fmla="*/ 785092 h 785092"/>
              <a:gd name="connsiteX5" fmla="*/ 1359468 w 1364492"/>
              <a:gd name="connsiteY5" fmla="*/ 785092 h 785092"/>
              <a:gd name="connsiteX6" fmla="*/ 0 w 1364492"/>
              <a:gd name="connsiteY6" fmla="*/ 785092 h 785092"/>
              <a:gd name="connsiteX7" fmla="*/ 0 w 1364492"/>
              <a:gd name="connsiteY7" fmla="*/ 785092 h 785092"/>
              <a:gd name="connsiteX8" fmla="*/ 0 w 1364492"/>
              <a:gd name="connsiteY8" fmla="*/ 110532 h 785092"/>
              <a:gd name="connsiteX0" fmla="*/ 0 w 1369516"/>
              <a:gd name="connsiteY0" fmla="*/ 110532 h 785092"/>
              <a:gd name="connsiteX1" fmla="*/ 0 w 1369516"/>
              <a:gd name="connsiteY1" fmla="*/ 110532 h 785092"/>
              <a:gd name="connsiteX2" fmla="*/ 1369516 w 1369516"/>
              <a:gd name="connsiteY2" fmla="*/ 5024 h 785092"/>
              <a:gd name="connsiteX3" fmla="*/ 1364492 w 1369516"/>
              <a:gd name="connsiteY3" fmla="*/ 0 h 785092"/>
              <a:gd name="connsiteX4" fmla="*/ 1359468 w 1369516"/>
              <a:gd name="connsiteY4" fmla="*/ 785092 h 785092"/>
              <a:gd name="connsiteX5" fmla="*/ 1359468 w 1369516"/>
              <a:gd name="connsiteY5" fmla="*/ 785092 h 785092"/>
              <a:gd name="connsiteX6" fmla="*/ 0 w 1369516"/>
              <a:gd name="connsiteY6" fmla="*/ 785092 h 785092"/>
              <a:gd name="connsiteX7" fmla="*/ 0 w 1369516"/>
              <a:gd name="connsiteY7" fmla="*/ 785092 h 785092"/>
              <a:gd name="connsiteX8" fmla="*/ 0 w 1369516"/>
              <a:gd name="connsiteY8" fmla="*/ 110532 h 785092"/>
              <a:gd name="connsiteX0" fmla="*/ 0 w 1369516"/>
              <a:gd name="connsiteY0" fmla="*/ 110532 h 976011"/>
              <a:gd name="connsiteX1" fmla="*/ 0 w 1369516"/>
              <a:gd name="connsiteY1" fmla="*/ 110532 h 976011"/>
              <a:gd name="connsiteX2" fmla="*/ 1369516 w 1369516"/>
              <a:gd name="connsiteY2" fmla="*/ 5024 h 976011"/>
              <a:gd name="connsiteX3" fmla="*/ 1364492 w 1369516"/>
              <a:gd name="connsiteY3" fmla="*/ 0 h 976011"/>
              <a:gd name="connsiteX4" fmla="*/ 1359468 w 1369516"/>
              <a:gd name="connsiteY4" fmla="*/ 785092 h 976011"/>
              <a:gd name="connsiteX5" fmla="*/ 1354444 w 1369516"/>
              <a:gd name="connsiteY5" fmla="*/ 976011 h 976011"/>
              <a:gd name="connsiteX6" fmla="*/ 0 w 1369516"/>
              <a:gd name="connsiteY6" fmla="*/ 785092 h 976011"/>
              <a:gd name="connsiteX7" fmla="*/ 0 w 1369516"/>
              <a:gd name="connsiteY7" fmla="*/ 785092 h 976011"/>
              <a:gd name="connsiteX8" fmla="*/ 0 w 1369516"/>
              <a:gd name="connsiteY8" fmla="*/ 110532 h 976011"/>
              <a:gd name="connsiteX0" fmla="*/ 5024 w 1374540"/>
              <a:gd name="connsiteY0" fmla="*/ 110532 h 976011"/>
              <a:gd name="connsiteX1" fmla="*/ 5024 w 1374540"/>
              <a:gd name="connsiteY1" fmla="*/ 110532 h 976011"/>
              <a:gd name="connsiteX2" fmla="*/ 1374540 w 1374540"/>
              <a:gd name="connsiteY2" fmla="*/ 5024 h 976011"/>
              <a:gd name="connsiteX3" fmla="*/ 1369516 w 1374540"/>
              <a:gd name="connsiteY3" fmla="*/ 0 h 976011"/>
              <a:gd name="connsiteX4" fmla="*/ 1364492 w 1374540"/>
              <a:gd name="connsiteY4" fmla="*/ 785092 h 976011"/>
              <a:gd name="connsiteX5" fmla="*/ 1359468 w 1374540"/>
              <a:gd name="connsiteY5" fmla="*/ 976011 h 976011"/>
              <a:gd name="connsiteX6" fmla="*/ 5024 w 1374540"/>
              <a:gd name="connsiteY6" fmla="*/ 785092 h 976011"/>
              <a:gd name="connsiteX7" fmla="*/ 0 w 1374540"/>
              <a:gd name="connsiteY7" fmla="*/ 955914 h 976011"/>
              <a:gd name="connsiteX8" fmla="*/ 5024 w 1374540"/>
              <a:gd name="connsiteY8" fmla="*/ 110532 h 976011"/>
              <a:gd name="connsiteX0" fmla="*/ 5024 w 1374540"/>
              <a:gd name="connsiteY0" fmla="*/ 110532 h 976011"/>
              <a:gd name="connsiteX1" fmla="*/ 5024 w 1374540"/>
              <a:gd name="connsiteY1" fmla="*/ 110532 h 976011"/>
              <a:gd name="connsiteX2" fmla="*/ 1374540 w 1374540"/>
              <a:gd name="connsiteY2" fmla="*/ 5024 h 976011"/>
              <a:gd name="connsiteX3" fmla="*/ 1369516 w 1374540"/>
              <a:gd name="connsiteY3" fmla="*/ 0 h 976011"/>
              <a:gd name="connsiteX4" fmla="*/ 1364492 w 1374540"/>
              <a:gd name="connsiteY4" fmla="*/ 785092 h 976011"/>
              <a:gd name="connsiteX5" fmla="*/ 1359468 w 1374540"/>
              <a:gd name="connsiteY5" fmla="*/ 976011 h 976011"/>
              <a:gd name="connsiteX6" fmla="*/ 5024 w 1374540"/>
              <a:gd name="connsiteY6" fmla="*/ 976011 h 976011"/>
              <a:gd name="connsiteX7" fmla="*/ 0 w 1374540"/>
              <a:gd name="connsiteY7" fmla="*/ 955914 h 976011"/>
              <a:gd name="connsiteX8" fmla="*/ 5024 w 1374540"/>
              <a:gd name="connsiteY8" fmla="*/ 110532 h 976011"/>
              <a:gd name="connsiteX0" fmla="*/ 5024 w 1374540"/>
              <a:gd name="connsiteY0" fmla="*/ 135653 h 1001132"/>
              <a:gd name="connsiteX1" fmla="*/ 5024 w 1374540"/>
              <a:gd name="connsiteY1" fmla="*/ 135653 h 1001132"/>
              <a:gd name="connsiteX2" fmla="*/ 1374540 w 1374540"/>
              <a:gd name="connsiteY2" fmla="*/ 30145 h 1001132"/>
              <a:gd name="connsiteX3" fmla="*/ 1369516 w 1374540"/>
              <a:gd name="connsiteY3" fmla="*/ 0 h 1001132"/>
              <a:gd name="connsiteX4" fmla="*/ 1364492 w 1374540"/>
              <a:gd name="connsiteY4" fmla="*/ 810213 h 1001132"/>
              <a:gd name="connsiteX5" fmla="*/ 1359468 w 1374540"/>
              <a:gd name="connsiteY5" fmla="*/ 1001132 h 1001132"/>
              <a:gd name="connsiteX6" fmla="*/ 5024 w 1374540"/>
              <a:gd name="connsiteY6" fmla="*/ 1001132 h 1001132"/>
              <a:gd name="connsiteX7" fmla="*/ 0 w 1374540"/>
              <a:gd name="connsiteY7" fmla="*/ 981035 h 1001132"/>
              <a:gd name="connsiteX8" fmla="*/ 5024 w 1374540"/>
              <a:gd name="connsiteY8" fmla="*/ 135653 h 1001132"/>
              <a:gd name="connsiteX0" fmla="*/ 5024 w 1379564"/>
              <a:gd name="connsiteY0" fmla="*/ 135653 h 1001132"/>
              <a:gd name="connsiteX1" fmla="*/ 5024 w 1379564"/>
              <a:gd name="connsiteY1" fmla="*/ 135653 h 1001132"/>
              <a:gd name="connsiteX2" fmla="*/ 1379564 w 1379564"/>
              <a:gd name="connsiteY2" fmla="*/ 15073 h 1001132"/>
              <a:gd name="connsiteX3" fmla="*/ 1369516 w 1379564"/>
              <a:gd name="connsiteY3" fmla="*/ 0 h 1001132"/>
              <a:gd name="connsiteX4" fmla="*/ 1364492 w 1379564"/>
              <a:gd name="connsiteY4" fmla="*/ 810213 h 1001132"/>
              <a:gd name="connsiteX5" fmla="*/ 1359468 w 1379564"/>
              <a:gd name="connsiteY5" fmla="*/ 1001132 h 1001132"/>
              <a:gd name="connsiteX6" fmla="*/ 5024 w 1379564"/>
              <a:gd name="connsiteY6" fmla="*/ 1001132 h 1001132"/>
              <a:gd name="connsiteX7" fmla="*/ 0 w 1379564"/>
              <a:gd name="connsiteY7" fmla="*/ 981035 h 1001132"/>
              <a:gd name="connsiteX8" fmla="*/ 5024 w 1379564"/>
              <a:gd name="connsiteY8" fmla="*/ 135653 h 100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9564" h="1001132">
                <a:moveTo>
                  <a:pt x="5024" y="135653"/>
                </a:moveTo>
                <a:lnTo>
                  <a:pt x="5024" y="135653"/>
                </a:lnTo>
                <a:lnTo>
                  <a:pt x="1379564" y="15073"/>
                </a:lnTo>
                <a:lnTo>
                  <a:pt x="1369516" y="0"/>
                </a:lnTo>
                <a:cubicBezTo>
                  <a:pt x="1367841" y="261697"/>
                  <a:pt x="1366167" y="548516"/>
                  <a:pt x="1364492" y="810213"/>
                </a:cubicBezTo>
                <a:lnTo>
                  <a:pt x="1359468" y="1001132"/>
                </a:lnTo>
                <a:lnTo>
                  <a:pt x="5024" y="1001132"/>
                </a:lnTo>
                <a:lnTo>
                  <a:pt x="0" y="981035"/>
                </a:lnTo>
                <a:cubicBezTo>
                  <a:pt x="1675" y="699241"/>
                  <a:pt x="3349" y="417447"/>
                  <a:pt x="5024" y="135653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68347" y="260648"/>
            <a:ext cx="10723653" cy="72008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ЗАДАЧИ ПРОЕКТА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8" y="319182"/>
            <a:ext cx="847995" cy="52999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 rot="21290423">
            <a:off x="2826189" y="686663"/>
            <a:ext cx="9493700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– от поддержки школьных инициатив и сетевых проектов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3163" y="1424508"/>
            <a:ext cx="1425390" cy="6524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26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Цель </a:t>
            </a:r>
          </a:p>
          <a:p>
            <a:pPr algn="ctr">
              <a:lnSpc>
                <a:spcPct val="70000"/>
              </a:lnSpc>
            </a:pPr>
            <a:r>
              <a:rPr lang="ru-RU" sz="2600" b="1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проекта 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06959605"/>
              </p:ext>
            </p:extLst>
          </p:nvPr>
        </p:nvGraphicFramePr>
        <p:xfrm>
          <a:off x="431371" y="2204864"/>
          <a:ext cx="11295365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Прямоугольник 21"/>
          <p:cNvSpPr/>
          <p:nvPr/>
        </p:nvSpPr>
        <p:spPr>
          <a:xfrm rot="21400861">
            <a:off x="3149642" y="1328121"/>
            <a:ext cx="7411050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к школе высоких педагогических технологий</a:t>
            </a:r>
          </a:p>
        </p:txBody>
      </p:sp>
      <p:pic>
        <p:nvPicPr>
          <p:cNvPr id="19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18450" y="84061"/>
            <a:ext cx="967770" cy="1029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473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00C5993-768C-40C0-B8A4-7FFF80163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graphicEl>
                                              <a:dgm id="{700C5993-768C-40C0-B8A4-7FFF80163E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3D584EA-0A90-48FB-9322-A6027AC84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graphicEl>
                                              <a:dgm id="{73D584EA-0A90-48FB-9322-A6027AC84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07E343D-DFF2-4B24-A013-3EB41DD42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graphicEl>
                                              <a:dgm id="{007E343D-DFF2-4B24-A013-3EB41DD42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0A29DEE-FD1D-494C-A6F3-8F48DD772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graphicEl>
                                              <a:dgm id="{30A29DEE-FD1D-494C-A6F3-8F48DD772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6F8F4E0-21E6-4B1E-B68F-F8D1D54B6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graphicEl>
                                              <a:dgm id="{F6F8F4E0-21E6-4B1E-B68F-F8D1D54B66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57EE458-3674-4D06-9809-AD3A4D199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graphicEl>
                                              <a:dgm id="{957EE458-3674-4D06-9809-AD3A4D199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52DD973-1D77-460F-8C2B-83C257B978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graphicEl>
                                              <a:dgm id="{352DD973-1D77-460F-8C2B-83C257B978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A70BFB8-E25A-44B5-A262-5EBE412C00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graphicEl>
                                              <a:dgm id="{AA70BFB8-E25A-44B5-A262-5EBE412C00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184DF39-9416-4CFF-9350-B9F26C2A3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graphicEl>
                                              <a:dgm id="{1184DF39-9416-4CFF-9350-B9F26C2A3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8369384-66B5-4F35-AFC1-7DA0F7D01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graphicEl>
                                              <a:dgm id="{98369384-66B5-4F35-AFC1-7DA0F7D01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/>
      <p:bldP spid="7" grpId="0"/>
      <p:bldGraphic spid="17" grpId="0">
        <p:bldSub>
          <a:bldDgm bld="one"/>
        </p:bldSub>
      </p:bldGraphic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\\Server\users\Администрация\ФЦПРО Конкурс воспитание и социализация2016\Конференция 8-9 ноября\карт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770" y1="69609" x2="2770" y2="69609"/>
                        <a14:foregroundMark x1="5635" y1="84111" x2="5635" y2="84111"/>
                        <a14:foregroundMark x1="5731" y1="91803" x2="5731" y2="91803"/>
                        <a14:foregroundMark x1="5731" y1="91803" x2="5731" y2="91803"/>
                        <a14:foregroundMark x1="5731" y1="88146" x2="5731" y2="88146"/>
                        <a14:foregroundMark x1="4776" y1="88146" x2="4776" y2="88146"/>
                        <a14:foregroundMark x1="20630" y1="93569" x2="20630" y2="93569"/>
                        <a14:foregroundMark x1="20630" y1="93569" x2="20630" y2="93569"/>
                        <a14:foregroundMark x1="24451" y1="94451" x2="24451" y2="94451"/>
                        <a14:foregroundMark x1="25979" y1="94704" x2="25979" y2="94704"/>
                        <a14:foregroundMark x1="26743" y1="95586" x2="26648" y2="97100"/>
                        <a14:foregroundMark x1="26648" y1="97100" x2="26648" y2="97100"/>
                        <a14:foregroundMark x1="20821" y1="96721" x2="20821" y2="96721"/>
                        <a14:foregroundMark x1="20821" y1="97982" x2="20821" y2="97982"/>
                        <a14:foregroundMark x1="21777" y1="90794" x2="21777" y2="90794"/>
                        <a14:foregroundMark x1="22350" y1="90164" x2="22350" y2="90164"/>
                        <a14:foregroundMark x1="23018" y1="92434" x2="23018" y2="92434"/>
                        <a14:foregroundMark x1="92932" y1="37074" x2="92932" y2="37074"/>
                        <a14:foregroundMark x1="91404" y1="25851" x2="91404" y2="25851"/>
                        <a14:foregroundMark x1="87297" y1="20933" x2="87297" y2="20933"/>
                        <a14:foregroundMark x1="87297" y1="20933" x2="87297" y2="20933"/>
                        <a14:foregroundMark x1="86628" y1="21564" x2="86342" y2="23581"/>
                        <a14:foregroundMark x1="85387" y1="28499" x2="85387" y2="28499"/>
                        <a14:foregroundMark x1="85100" y1="29634" x2="85100" y2="29634"/>
                        <a14:foregroundMark x1="82426" y1="28752" x2="82426" y2="28752"/>
                        <a14:foregroundMark x1="82235" y1="28752" x2="82235" y2="28752"/>
                        <a14:foregroundMark x1="81280" y1="29887" x2="80898" y2="31148"/>
                        <a14:foregroundMark x1="80516" y1="32156" x2="80516" y2="32156"/>
                        <a14:foregroundMark x1="81471" y1="32282" x2="81471" y2="32282"/>
                        <a14:foregroundMark x1="82235" y1="30265" x2="82235" y2="30265"/>
                        <a14:foregroundMark x1="80993" y1="29130" x2="80516" y2="29130"/>
                        <a14:foregroundMark x1="79752" y1="29382" x2="79752" y2="29382"/>
                        <a14:foregroundMark x1="77746" y1="29382" x2="77746" y2="29382"/>
                        <a14:foregroundMark x1="76791" y1="29130" x2="76791" y2="29130"/>
                        <a14:foregroundMark x1="77841" y1="26734" x2="77841" y2="26734"/>
                        <a14:foregroundMark x1="79752" y1="26230" x2="80707" y2="25599"/>
                        <a14:foregroundMark x1="81471" y1="25095" x2="81471" y2="25095"/>
                        <a14:foregroundMark x1="82904" y1="24716" x2="82904" y2="24716"/>
                        <a14:foregroundMark x1="84336" y1="22699" x2="84336" y2="22699"/>
                        <a14:foregroundMark x1="85100" y1="20429" x2="85578" y2="19042"/>
                        <a14:foregroundMark x1="86533" y1="17024" x2="86533" y2="17024"/>
                        <a14:foregroundMark x1="86628" y1="15763" x2="86819" y2="15006"/>
                        <a14:foregroundMark x1="87584" y1="14124" x2="87584" y2="14124"/>
                        <a14:foregroundMark x1="87584" y1="12358" x2="87584" y2="12358"/>
                        <a14:foregroundMark x1="89303" y1="9206" x2="89303" y2="9206"/>
                        <a14:foregroundMark x1="89589" y1="7692" x2="89589" y2="7692"/>
                        <a14:foregroundMark x1="90067" y1="10088" x2="90067" y2="10088"/>
                        <a14:foregroundMark x1="90067" y1="10088" x2="90067" y2="10088"/>
                        <a14:foregroundMark x1="91786" y1="17276" x2="91786" y2="17276"/>
                        <a14:foregroundMark x1="75549" y1="29382" x2="75549" y2="29382"/>
                        <a14:foregroundMark x1="75358" y1="29130" x2="75358" y2="29130"/>
                        <a14:foregroundMark x1="74403" y1="29004" x2="74403" y2="29004"/>
                        <a14:foregroundMark x1="74117" y1="29004" x2="74117" y2="29004"/>
                        <a14:foregroundMark x1="73926" y1="29130" x2="73926" y2="29130"/>
                        <a14:foregroundMark x1="72875" y1="30265" x2="72875" y2="30265"/>
                        <a14:foregroundMark x1="72588" y1="30517" x2="72588" y2="30517"/>
                        <a14:foregroundMark x1="72206" y1="30517" x2="72206" y2="30517"/>
                        <a14:backgroundMark x1="90067" y1="31400" x2="90067" y2="31400"/>
                        <a14:backgroundMark x1="82235" y1="19042" x2="82235" y2="19042"/>
                        <a14:backgroundMark x1="44126" y1="49559" x2="44126" y2="49559"/>
                        <a14:backgroundMark x1="44795" y1="44262" x2="44795" y2="44262"/>
                        <a14:backgroundMark x1="66476" y1="75410" x2="66476" y2="75410"/>
                        <a14:backgroundMark x1="65616" y1="78058" x2="65616" y2="78058"/>
                        <a14:backgroundMark x1="64088" y1="80958" x2="64088" y2="80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85"/>
          <a:stretch/>
        </p:blipFill>
        <p:spPr bwMode="auto">
          <a:xfrm>
            <a:off x="424349" y="983744"/>
            <a:ext cx="10634665" cy="47495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8767689" y="1196752"/>
            <a:ext cx="3155986" cy="3918164"/>
          </a:xfrm>
          <a:prstGeom prst="roundRect">
            <a:avLst>
              <a:gd name="adj" fmla="val 7398"/>
            </a:avLst>
          </a:prstGeom>
          <a:solidFill>
            <a:srgbClr val="FFFFFF">
              <a:alpha val="7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80000"/>
              </a:lnSpc>
              <a:spcAft>
                <a:spcPts val="600"/>
              </a:spcAft>
            </a:pPr>
            <a:endParaRPr lang="ru-RU" sz="15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карта спб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44" b="5733"/>
          <a:stretch/>
        </p:blipFill>
        <p:spPr bwMode="auto">
          <a:xfrm>
            <a:off x="8978560" y="2028792"/>
            <a:ext cx="2945116" cy="3091336"/>
          </a:xfrm>
          <a:prstGeom prst="rect">
            <a:avLst/>
          </a:prstGeom>
          <a:noFill/>
        </p:spPr>
      </p:pic>
      <p:sp>
        <p:nvSpPr>
          <p:cNvPr id="72" name="Скругленный прямоугольник 71"/>
          <p:cNvSpPr/>
          <p:nvPr/>
        </p:nvSpPr>
        <p:spPr>
          <a:xfrm>
            <a:off x="833120" y="1844824"/>
            <a:ext cx="3987692" cy="4032448"/>
          </a:xfrm>
          <a:prstGeom prst="roundRect">
            <a:avLst>
              <a:gd name="adj" fmla="val 7398"/>
            </a:avLst>
          </a:prstGeom>
          <a:solidFill>
            <a:srgbClr val="FFFFFF">
              <a:alpha val="7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80000"/>
              </a:lnSpc>
              <a:spcAft>
                <a:spcPts val="600"/>
              </a:spcAft>
            </a:pPr>
            <a:endParaRPr lang="ru-RU" sz="15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5121123" y="1463436"/>
            <a:ext cx="3336188" cy="2757652"/>
          </a:xfrm>
          <a:prstGeom prst="roundRect">
            <a:avLst>
              <a:gd name="adj" fmla="val 7398"/>
            </a:avLst>
          </a:prstGeom>
          <a:solidFill>
            <a:srgbClr val="FFFFFF">
              <a:alpha val="7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80000"/>
              </a:lnSpc>
              <a:spcAft>
                <a:spcPts val="600"/>
              </a:spcAft>
            </a:pPr>
            <a:endParaRPr lang="ru-RU" sz="15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467313" y="260648"/>
            <a:ext cx="10723653" cy="720080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200" b="0" i="0" kern="1200">
                <a:solidFill>
                  <a:srgbClr val="949494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ЦЕЛЕВАЯ АУДИТОРИЯ ПРОЕКТА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6" y="319182"/>
            <a:ext cx="847995" cy="529997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778486" y="1797052"/>
            <a:ext cx="4165386" cy="4152228"/>
          </a:xfrm>
          <a:prstGeom prst="roundRect">
            <a:avLst>
              <a:gd name="adj" fmla="val 739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80000"/>
              </a:lnSpc>
              <a:spcAft>
                <a:spcPts val="600"/>
              </a:spcAft>
            </a:pPr>
            <a:endParaRPr lang="ru-RU" sz="1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Архангельск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Белгород  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Калуга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Республика Карелия 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Киров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Ленинградская область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Магнитогорск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Новгородская область 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Новосибирск 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Рязань</a:t>
            </a:r>
          </a:p>
          <a:p>
            <a:pPr marL="92075">
              <a:lnSpc>
                <a:spcPct val="80000"/>
              </a:lnSpc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  <a:cs typeface="Times New Roman" panose="02020603050405020304" pitchFamily="18" charset="0"/>
              </a:rPr>
              <a:t>Якутия</a:t>
            </a:r>
          </a:p>
        </p:txBody>
      </p:sp>
      <p:grpSp>
        <p:nvGrpSpPr>
          <p:cNvPr id="6" name="Группа 14"/>
          <p:cNvGrpSpPr/>
          <p:nvPr/>
        </p:nvGrpSpPr>
        <p:grpSpPr>
          <a:xfrm>
            <a:off x="4795500" y="1203722"/>
            <a:ext cx="4102745" cy="677925"/>
            <a:chOff x="6130603" y="1056463"/>
            <a:chExt cx="3333480" cy="677925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6615883" y="1056463"/>
              <a:ext cx="2305156" cy="677925"/>
            </a:xfrm>
            <a:prstGeom prst="roundRect">
              <a:avLst>
                <a:gd name="adj" fmla="val 3727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>
              <a:bevelT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130603" y="1104357"/>
              <a:ext cx="3333480" cy="438632"/>
            </a:xfrm>
            <a:prstGeom prst="roundRect">
              <a:avLst/>
            </a:prstGeom>
            <a:noFill/>
            <a:ln>
              <a:noFill/>
            </a:ln>
            <a:effectLst>
              <a:glow rad="25400">
                <a:schemeClr val="bg1">
                  <a:alpha val="70000"/>
                </a:schemeClr>
              </a:glow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80000"/>
                </a:lnSpc>
              </a:pPr>
              <a:r>
                <a:rPr lang="ru-RU" sz="2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Международные </a:t>
              </a:r>
            </a:p>
            <a:p>
              <a:pPr algn="ctr">
                <a:lnSpc>
                  <a:spcPct val="80000"/>
                </a:lnSpc>
              </a:pPr>
              <a:r>
                <a:rPr lang="ru-RU" sz="2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участники</a:t>
              </a:r>
              <a:r>
                <a:rPr lang="ru-RU" sz="2200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:</a:t>
              </a:r>
              <a:r>
                <a:rPr lang="ru-RU" sz="22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44" name="12-конечная звезда 43"/>
          <p:cNvSpPr/>
          <p:nvPr/>
        </p:nvSpPr>
        <p:spPr>
          <a:xfrm>
            <a:off x="5052750" y="4806246"/>
            <a:ext cx="3436132" cy="1919772"/>
          </a:xfrm>
          <a:prstGeom prst="star12">
            <a:avLst>
              <a:gd name="adj" fmla="val 41310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contourW="12700" prstMaterial="softEdge">
            <a:bevelT w="127000" prst="slope"/>
            <a:contourClr>
              <a:srgbClr val="C0000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700 участников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3 года 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686" r="7470"/>
          <a:stretch/>
        </p:blipFill>
        <p:spPr bwMode="auto">
          <a:xfrm>
            <a:off x="8975617" y="3100744"/>
            <a:ext cx="1037626" cy="828000"/>
          </a:xfrm>
          <a:prstGeom prst="ellipse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7863"/>
          <a:stretch/>
        </p:blipFill>
        <p:spPr bwMode="auto">
          <a:xfrm>
            <a:off x="8975617" y="2304415"/>
            <a:ext cx="1504890" cy="64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17" y="4049640"/>
            <a:ext cx="2292922" cy="540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7" descr="Coat of Arms of Kaluga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6" y="1376410"/>
            <a:ext cx="503314" cy="4681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Coat of Arms of Arkhangelsk.sv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1" y="116632"/>
            <a:ext cx="477642" cy="504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1" descr="Coat of Arms of Belgorod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2" y="746521"/>
            <a:ext cx="479559" cy="504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3" descr="Coat of Arms of Republic of Karelia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7" y="1970427"/>
            <a:ext cx="481451" cy="540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oat of arms of Kirov.sv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6" y="2636316"/>
            <a:ext cx="384233" cy="540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 descr="https://upload.wikimedia.org/wikipedia/commons/thumb/1/16/Coat_of_arms_of_Leningrad_Oblast.svg/200px-Coat_of_arms_of_Leningrad_Oblast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6" y="3302206"/>
            <a:ext cx="507794" cy="46812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Magnitogorsk (Chelyabinsk oblast), coat of arms - vector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0" y="3896221"/>
            <a:ext cx="535963" cy="4681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Coat of arms of Novgorod Oblast.sv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0" y="4490238"/>
            <a:ext cx="526444" cy="504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4" descr="Coat of Arms of Novosibirsk.sv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4" y="5120127"/>
            <a:ext cx="586958" cy="4681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Coat of Arms of Ryazan larg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" y="5714144"/>
            <a:ext cx="630832" cy="4681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Coat of Arms of Sakha (Yakutia).sv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63" y="6308164"/>
            <a:ext cx="576158" cy="4681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8"/>
          <p:cNvGrpSpPr/>
          <p:nvPr/>
        </p:nvGrpSpPr>
        <p:grpSpPr>
          <a:xfrm>
            <a:off x="6682385" y="3102790"/>
            <a:ext cx="1216102" cy="938275"/>
            <a:chOff x="8651587" y="5836093"/>
            <a:chExt cx="988083" cy="938275"/>
          </a:xfrm>
        </p:grpSpPr>
        <p:pic>
          <p:nvPicPr>
            <p:cNvPr id="63" name="Picture 36" descr="Helsinki.vaakuna.sv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1380" y="6198368"/>
              <a:ext cx="498697" cy="57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8651587" y="5836093"/>
              <a:ext cx="988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Хельсинки</a:t>
              </a:r>
            </a:p>
          </p:txBody>
        </p:sp>
      </p:grpSp>
      <p:grpSp>
        <p:nvGrpSpPr>
          <p:cNvPr id="8" name="Группа 5"/>
          <p:cNvGrpSpPr/>
          <p:nvPr/>
        </p:nvGrpSpPr>
        <p:grpSpPr>
          <a:xfrm>
            <a:off x="5408857" y="2094678"/>
            <a:ext cx="820418" cy="974275"/>
            <a:chOff x="5082259" y="5836093"/>
            <a:chExt cx="666589" cy="974275"/>
          </a:xfrm>
        </p:grpSpPr>
        <p:pic>
          <p:nvPicPr>
            <p:cNvPr id="60" name="Picture 30" descr="Герб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610" y="6198368"/>
              <a:ext cx="403749" cy="612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082259" y="5836093"/>
              <a:ext cx="6665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Бургас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6"/>
          <p:cNvGrpSpPr/>
          <p:nvPr/>
        </p:nvGrpSpPr>
        <p:grpSpPr>
          <a:xfrm>
            <a:off x="6732654" y="2092995"/>
            <a:ext cx="1075872" cy="938275"/>
            <a:chOff x="6167669" y="5836093"/>
            <a:chExt cx="874146" cy="938275"/>
          </a:xfrm>
        </p:grpSpPr>
        <p:pic>
          <p:nvPicPr>
            <p:cNvPr id="61" name="Picture 32" descr="Coat of Arms of Dushanbe.sv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434" y="6198368"/>
              <a:ext cx="526025" cy="57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167669" y="5836093"/>
              <a:ext cx="874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Душанбе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7"/>
          <p:cNvGrpSpPr/>
          <p:nvPr/>
        </p:nvGrpSpPr>
        <p:grpSpPr>
          <a:xfrm>
            <a:off x="5369153" y="3102790"/>
            <a:ext cx="878766" cy="938275"/>
            <a:chOff x="7492183" y="5836093"/>
            <a:chExt cx="713998" cy="938275"/>
          </a:xfrm>
        </p:grpSpPr>
        <p:pic>
          <p:nvPicPr>
            <p:cNvPr id="62" name="Picture 34" descr="Yerevan coa.gif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145" y="6198368"/>
              <a:ext cx="464521" cy="576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7492183" y="5836093"/>
              <a:ext cx="713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Ереван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66"/>
          <p:cNvGrpSpPr/>
          <p:nvPr/>
        </p:nvGrpSpPr>
        <p:grpSpPr>
          <a:xfrm>
            <a:off x="8798761" y="997500"/>
            <a:ext cx="3139708" cy="426594"/>
            <a:chOff x="1168556" y="1431699"/>
            <a:chExt cx="2632214" cy="426594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287649" y="1431699"/>
              <a:ext cx="2367739" cy="426594"/>
            </a:xfrm>
            <a:prstGeom prst="roundRect">
              <a:avLst>
                <a:gd name="adj" fmla="val 3727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>
              <a:bevelT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168556" y="1483058"/>
              <a:ext cx="2632214" cy="36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ru-RU" sz="2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Санкт-Петербург: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843382" y="4654878"/>
            <a:ext cx="3048000" cy="646331"/>
            <a:chOff x="7463146" y="4884282"/>
            <a:chExt cx="2476500" cy="646331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7792830" y="4940184"/>
              <a:ext cx="1808094" cy="5400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463146" y="4884282"/>
              <a:ext cx="24765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ru-RU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Школы-лидеры</a:t>
              </a:r>
            </a:p>
            <a:p>
              <a:pPr lvl="0" algn="ctr"/>
              <a:r>
                <a:rPr lang="ru-RU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 СПб</a:t>
              </a:r>
            </a:p>
          </p:txBody>
        </p:sp>
      </p:grpSp>
      <p:grpSp>
        <p:nvGrpSpPr>
          <p:cNvPr id="15" name="Группа 11"/>
          <p:cNvGrpSpPr/>
          <p:nvPr/>
        </p:nvGrpSpPr>
        <p:grpSpPr>
          <a:xfrm>
            <a:off x="1456445" y="1562246"/>
            <a:ext cx="2778425" cy="426594"/>
            <a:chOff x="1563755" y="1431699"/>
            <a:chExt cx="2257470" cy="426594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1563755" y="1431699"/>
              <a:ext cx="2257470" cy="426594"/>
            </a:xfrm>
            <a:prstGeom prst="roundRect">
              <a:avLst>
                <a:gd name="adj" fmla="val 3727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19050">
              <a:bevelT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91185" y="1483058"/>
              <a:ext cx="1462171" cy="363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ru-RU" sz="22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Регионы РФ: </a:t>
              </a:r>
            </a:p>
          </p:txBody>
        </p:sp>
      </p:grp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17" y="1544086"/>
            <a:ext cx="2560986" cy="612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1059014" y="5684440"/>
            <a:ext cx="1102774" cy="1173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415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uild="p" animBg="1"/>
      <p:bldP spid="72" grpId="0" animBg="1"/>
      <p:bldP spid="71" grpId="0" animBg="1"/>
      <p:bldP spid="42" grpId="0" build="p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682" y="177421"/>
            <a:ext cx="10523169" cy="117356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Глобальные компетентности, формируемые в рамках проекта </a:t>
            </a:r>
            <a:r>
              <a:rPr lang="ru-RU" sz="36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293909" y="1612277"/>
            <a:ext cx="11625943" cy="3072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3600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09" y="177421"/>
            <a:ext cx="1102774" cy="1173560"/>
          </a:xfrm>
          <a:prstGeom prst="rect">
            <a:avLst/>
          </a:prstGeom>
          <a:noFill/>
        </p:spPr>
      </p:pic>
      <p:pic>
        <p:nvPicPr>
          <p:cNvPr id="37890" name="Picture 2" descr="https://sun9-72.userapi.com/impf/c856120/v856120228/ebeb/kyqmAnLtzNs.jpg?size=1280x854&amp;quality=96&amp;sign=40477c8459d3a3a932fec86a77ad358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909" y="4028526"/>
            <a:ext cx="4240897" cy="2829474"/>
          </a:xfrm>
          <a:prstGeom prst="rect">
            <a:avLst/>
          </a:prstGeom>
          <a:noFill/>
        </p:spPr>
      </p:pic>
      <p:pic>
        <p:nvPicPr>
          <p:cNvPr id="37892" name="Picture 4" descr="https://sun9-65.userapi.com/impf/c851132/v851132140/e68e1/EeE2rvplss0.jpg?size=1280x852&amp;quality=96&amp;sign=01c0e6f6c9e1b5a226d01126ece9d4a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909" y="1350981"/>
            <a:ext cx="4240897" cy="2822847"/>
          </a:xfrm>
          <a:prstGeom prst="rect">
            <a:avLst/>
          </a:prstGeom>
          <a:noFill/>
        </p:spPr>
      </p:pic>
      <p:pic>
        <p:nvPicPr>
          <p:cNvPr id="37894" name="Picture 6" descr="https://sun9-60.userapi.com/impf/c844216/v844216530/14f45/An_Cqt_18Qs.jpg?size=1280x854&amp;quality=96&amp;sign=d8cf72dbc38c9679e2b61d27a67d83e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8819" y="1350981"/>
            <a:ext cx="4013181" cy="2677545"/>
          </a:xfrm>
          <a:prstGeom prst="rect">
            <a:avLst/>
          </a:prstGeom>
          <a:noFill/>
        </p:spPr>
      </p:pic>
      <p:pic>
        <p:nvPicPr>
          <p:cNvPr id="37896" name="Picture 8" descr="https://sun9-50.userapi.com/impf/c844216/v844216530/14d5c/XQOxl3HSKiA.jpg?size=1280x854&amp;quality=96&amp;sign=ef24eefe9e43a1f104232c43e582e91e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8886" y="4173828"/>
            <a:ext cx="4023114" cy="2684172"/>
          </a:xfrm>
          <a:prstGeom prst="rect">
            <a:avLst/>
          </a:prstGeom>
          <a:noFill/>
        </p:spPr>
      </p:pic>
      <p:pic>
        <p:nvPicPr>
          <p:cNvPr id="15" name="Рисунок 14" descr="Глобальные компетенции. ОЭСР"/>
          <p:cNvPicPr/>
          <p:nvPr/>
        </p:nvPicPr>
        <p:blipFill>
          <a:blip r:embed="rId7"/>
          <a:srcRect l="20667" t="-1950" r="14854" b="-1427"/>
          <a:stretch>
            <a:fillRect/>
          </a:stretch>
        </p:blipFill>
        <p:spPr bwMode="auto">
          <a:xfrm>
            <a:off x="4249056" y="1612277"/>
            <a:ext cx="4468591" cy="4419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925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924186" y="2552131"/>
            <a:ext cx="4940489" cy="1897039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Брифинг «Есть идея!»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8" name="Picture 6" descr="https://sun9-64.userapi.com/impf/c856120/v856120228/ebaf/rgXupZ_MGUY.jpg?size=1280x854&amp;quality=96&amp;sign=07a8ec62d749b6752da76487160c2d3b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6565" y="1501254"/>
            <a:ext cx="4003413" cy="2671028"/>
          </a:xfrm>
          <a:prstGeom prst="rect">
            <a:avLst/>
          </a:prstGeom>
          <a:noFill/>
        </p:spPr>
      </p:pic>
      <p:pic>
        <p:nvPicPr>
          <p:cNvPr id="15364" name="Picture 4" descr="https://sun9-67.userapi.com/impf/c637830/v637830062/13626/Fb1VMFhR5Ko.jpg?size=1280x854&amp;quality=96&amp;sign=267ac754c8e36d2b6c8935329f7ec752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6565" y="4172282"/>
            <a:ext cx="4025432" cy="2685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535469" y="2807099"/>
            <a:ext cx="4940489" cy="157239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>
                <a:solidFill>
                  <a:schemeClr val="bg1"/>
                </a:solidFill>
                <a:latin typeface="Constantia" panose="02030602050306030303" pitchFamily="18" charset="0"/>
              </a:rPr>
              <a:t>Работа в лабораториях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46088" name="Picture 8" descr="https://sun9-29.userapi.com/impf/c836732/v836732062/2d82a/fk0Vs_UySGE.jpg?size=1280x854&amp;quality=96&amp;sign=48dc7323a1c272dfb62a2a915aee9e9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9279">
            <a:off x="5608655" y="2142656"/>
            <a:ext cx="5806079" cy="3873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61.userapi.com/impf/c856120/v856120228/eb73/KjqKePAZffU.jpg?size=1280x854&amp;quality=96&amp;sign=1eb21ccb1ecb328489a6c6082a539ee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9804" y="1794726"/>
            <a:ext cx="6470917" cy="4317316"/>
          </a:xfrm>
          <a:prstGeom prst="rect">
            <a:avLst/>
          </a:prstGeom>
          <a:noFill/>
        </p:spPr>
      </p:pic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sp>
        <p:nvSpPr>
          <p:cNvPr id="3" name="Блок-схема: данные 2"/>
          <p:cNvSpPr/>
          <p:nvPr/>
        </p:nvSpPr>
        <p:spPr>
          <a:xfrm>
            <a:off x="502250" y="3062761"/>
            <a:ext cx="4940489" cy="152571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Стендовые доклады</a:t>
            </a:r>
          </a:p>
        </p:txBody>
      </p:sp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341194" y="2893325"/>
            <a:ext cx="4940489" cy="210175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Конкурс видеороликов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«Хочу такую школу…» 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44034" name="Picture 2" descr="Главна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5093" y="2120064"/>
            <a:ext cx="5838998" cy="35490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675093" y="5845061"/>
            <a:ext cx="6310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Пример работы, присланной на Пленум (гиперссылка)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11723" y="1719954"/>
            <a:ext cx="560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Школа № 8 им. А.С. Пушкина (Армения, Ереван)</a:t>
            </a:r>
          </a:p>
        </p:txBody>
      </p:sp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682388" y="2552131"/>
            <a:ext cx="4940489" cy="210175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Участие в </a:t>
            </a:r>
            <a:r>
              <a:rPr lang="ru-RU" sz="2800" dirty="0" err="1">
                <a:solidFill>
                  <a:schemeClr val="bg1"/>
                </a:solidFill>
                <a:latin typeface="Constantia" panose="02030602050306030303" pitchFamily="18" charset="0"/>
              </a:rPr>
              <a:t>кейскурсиях</a:t>
            </a:r>
            <a:endParaRPr lang="ru-RU" sz="2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35454" t="23881" r="36015" b="13246"/>
          <a:stretch>
            <a:fillRect/>
          </a:stretch>
        </p:blipFill>
        <p:spPr bwMode="auto">
          <a:xfrm>
            <a:off x="6134492" y="1733266"/>
            <a:ext cx="3712191" cy="459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983993" y="2550695"/>
            <a:ext cx="4940489" cy="210175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Участие в дебатах в роли спикера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35244" t="17724" r="36435" b="14179"/>
          <a:stretch>
            <a:fillRect/>
          </a:stretch>
        </p:blipFill>
        <p:spPr bwMode="auto">
          <a:xfrm>
            <a:off x="6646377" y="1692323"/>
            <a:ext cx="3684895" cy="49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 descr="https://sun9-37.userapi.com/impf/c844723/v844723202/1bd1c/BVzBCMH0Z-w.jpg?size=1280x854&amp;quality=96&amp;sign=b40cd69492ca2825823500305a64032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6659" y="4652451"/>
            <a:ext cx="2723151" cy="1816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1" y="1534370"/>
            <a:ext cx="9389415" cy="140131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ru-RU" sz="3200" dirty="0">
                <a:solidFill>
                  <a:srgbClr val="FFFFFF"/>
                </a:solidFill>
                <a:latin typeface="Cambria" pitchFamily="18" charset="0"/>
                <a:ea typeface="+mn-ea"/>
                <a:cs typeface="Arial" pitchFamily="34" charset="0"/>
              </a:rPr>
              <a:t>Ученический пленум как успешная практика социализации школьников в рамках сетевого взаимодействия современной школы”</a:t>
            </a:r>
          </a:p>
        </p:txBody>
      </p:sp>
      <p:pic>
        <p:nvPicPr>
          <p:cNvPr id="1026" name="Picture 2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967" y="1119502"/>
            <a:ext cx="1955384" cy="2080898"/>
          </a:xfrm>
          <a:prstGeom prst="rect">
            <a:avLst/>
          </a:prstGeom>
          <a:noFill/>
        </p:spPr>
      </p:pic>
      <p:pic>
        <p:nvPicPr>
          <p:cNvPr id="6" name="Рисунок 5" descr="https://sun9-67.userapi.com/impf/c856120/v856120228/ec09/6CXFZPeAHEw.jpg?size=1280x854&amp;quality=96&amp;sign=4012d66d8b7c49b981e9ca4084358a7e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2850" y="2935680"/>
            <a:ext cx="4470618" cy="28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0570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02250" y="273128"/>
            <a:ext cx="11248471" cy="12281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Содержание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,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4000" dirty="0">
                <a:solidFill>
                  <a:schemeClr val="bg1"/>
                </a:solidFill>
                <a:latin typeface="Constantia" panose="02030602050306030303" pitchFamily="18" charset="0"/>
              </a:rPr>
              <a:t>позволяющее сформировать навыки 21 века</a:t>
            </a:r>
          </a:p>
        </p:txBody>
      </p:sp>
      <p:sp>
        <p:nvSpPr>
          <p:cNvPr id="3" name="Блок-схема: данные 2"/>
          <p:cNvSpPr/>
          <p:nvPr/>
        </p:nvSpPr>
        <p:spPr>
          <a:xfrm>
            <a:off x="911804" y="2552131"/>
            <a:ext cx="4940489" cy="210175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Constantia" panose="02030602050306030303" pitchFamily="18" charset="0"/>
              </a:rPr>
              <a:t>Послание «взрослому миру» от старшеклассников 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65" y="273128"/>
            <a:ext cx="1154049" cy="1228126"/>
          </a:xfrm>
          <a:prstGeom prst="rect">
            <a:avLst/>
          </a:prstGeom>
          <a:noFill/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 l="38653" t="20522" r="14557" b="10198"/>
          <a:stretch>
            <a:fillRect/>
          </a:stretch>
        </p:blipFill>
        <p:spPr bwMode="auto">
          <a:xfrm>
            <a:off x="6237303" y="1835173"/>
            <a:ext cx="5513418" cy="458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55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874" y="0"/>
            <a:ext cx="9566031" cy="11811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Эффекты от реализации проекта </a:t>
            </a:r>
            <a:r>
              <a:rPr lang="ru-RU" sz="36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endParaRPr lang="ru-RU" sz="36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06" y="0"/>
            <a:ext cx="1109859" cy="1181100"/>
          </a:xfrm>
          <a:prstGeom prst="rect">
            <a:avLst/>
          </a:prstGeom>
          <a:noFill/>
        </p:spPr>
      </p:pic>
      <p:pic>
        <p:nvPicPr>
          <p:cNvPr id="11" name="Рисунок 10" descr="https://lh3.googleusercontent.com/MIJ_8FHXiyyp6t5UaiKfvj30gDFucxHzx7pW_uTqRpDqERtXr7F_yUjsgFGN-NlmfIcQNkTDkBM-sVbBmF3KLXKZ0yPCtdM94thadtzcvuDqyDaOfjcTO-DeDhovOkL1g3JE01c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1181100"/>
            <a:ext cx="78105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015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874" y="0"/>
            <a:ext cx="9566031" cy="11811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Эффекты от реализации проекта </a:t>
            </a:r>
            <a:r>
              <a:rPr lang="ru-RU" sz="36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endParaRPr lang="ru-RU" sz="36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06" y="0"/>
            <a:ext cx="1109859" cy="1181100"/>
          </a:xfrm>
          <a:prstGeom prst="rect">
            <a:avLst/>
          </a:prstGeom>
          <a:noFill/>
        </p:spPr>
      </p:pic>
      <p:pic>
        <p:nvPicPr>
          <p:cNvPr id="5" name="Рисунок 4" descr="https://lh3.googleusercontent.com/lvzoFezAN-_lk-EigLE4TB4q15VbWHYDCg6nL_eEH83JtCs6SJrfPoHxV8L0eLkeyZ7HnU5GyHBOijbvtKkzlvVL3bajCe7l4IihKa_lHI-aNkVSewSIjCNLkqeku0q5HQmsdaY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181100"/>
            <a:ext cx="68770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01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66"/>
          <p:cNvCxnSpPr/>
          <p:nvPr/>
        </p:nvCxnSpPr>
        <p:spPr>
          <a:xfrm>
            <a:off x="1221612" y="1601616"/>
            <a:ext cx="0" cy="5292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900" y="260648"/>
            <a:ext cx="10723653" cy="720080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ТЕКУЩИЕ РЕЗУЛЬТАТЫ ПРОЕКТА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92" y="260648"/>
            <a:ext cx="847995" cy="529997"/>
          </a:xfrm>
          <a:prstGeom prst="rect">
            <a:avLst/>
          </a:prstGeom>
        </p:spPr>
      </p:pic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174164"/>
              </p:ext>
            </p:extLst>
          </p:nvPr>
        </p:nvGraphicFramePr>
        <p:xfrm>
          <a:off x="181503" y="1065990"/>
          <a:ext cx="8850939" cy="613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Группа 6"/>
          <p:cNvGrpSpPr/>
          <p:nvPr/>
        </p:nvGrpSpPr>
        <p:grpSpPr>
          <a:xfrm>
            <a:off x="7977068" y="1190865"/>
            <a:ext cx="4232001" cy="461665"/>
            <a:chOff x="250102" y="1558499"/>
            <a:chExt cx="3256901" cy="46166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10051" y="1558499"/>
              <a:ext cx="3096952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2400" b="1" dirty="0">
                  <a:solidFill>
                    <a:schemeClr val="bg1"/>
                  </a:solidFill>
                </a:rPr>
                <a:t>Ученические пленумы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02" y="1598605"/>
              <a:ext cx="159949" cy="159949"/>
            </a:xfrm>
            <a:prstGeom prst="rect">
              <a:avLst/>
            </a:prstGeom>
          </p:spPr>
        </p:pic>
      </p:grpSp>
      <p:cxnSp>
        <p:nvCxnSpPr>
          <p:cNvPr id="9" name="Соединительная линия уступом 8"/>
          <p:cNvCxnSpPr>
            <a:stCxn id="22" idx="2"/>
          </p:cNvCxnSpPr>
          <p:nvPr/>
        </p:nvCxnSpPr>
        <p:spPr>
          <a:xfrm rot="16200000" flipH="1">
            <a:off x="7918910" y="1552997"/>
            <a:ext cx="716016" cy="391862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Группа 7"/>
          <p:cNvGrpSpPr/>
          <p:nvPr/>
        </p:nvGrpSpPr>
        <p:grpSpPr>
          <a:xfrm>
            <a:off x="1043653" y="1256297"/>
            <a:ext cx="7179352" cy="690638"/>
            <a:chOff x="209437" y="1282650"/>
            <a:chExt cx="5833223" cy="69063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98044" y="1282650"/>
              <a:ext cx="5544616" cy="690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b="1" dirty="0"/>
                <a:t>Результаты экспертизы инновационных </a:t>
              </a:r>
            </a:p>
            <a:p>
              <a:pPr>
                <a:lnSpc>
                  <a:spcPct val="80000"/>
                </a:lnSpc>
              </a:pPr>
              <a:r>
                <a:rPr lang="ru-RU" sz="2400" b="1" dirty="0"/>
                <a:t>сетевых проектов</a:t>
              </a: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37" y="1574722"/>
              <a:ext cx="294224" cy="2786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Прямоугольник 67"/>
          <p:cNvSpPr/>
          <p:nvPr/>
        </p:nvSpPr>
        <p:spPr>
          <a:xfrm>
            <a:off x="4775" y="2108688"/>
            <a:ext cx="974878" cy="465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58,8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57,6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57,3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57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56,9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56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55,9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55,9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55,1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54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</a:rPr>
              <a:t>25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</a:rPr>
              <a:t>10</a:t>
            </a:r>
          </a:p>
          <a:p>
            <a:pPr algn="r">
              <a:lnSpc>
                <a:spcPct val="119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innerShdw blurRad="114300">
                    <a:prstClr val="black"/>
                  </a:innerShdw>
                </a:effectLst>
              </a:rPr>
              <a:t>7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70253" y="2060849"/>
            <a:ext cx="6399274" cy="469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«Лидер Будущего»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«Школьные СМИ»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«Клуб «Дебаты»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«Блокада»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«Малые олимпийские игры»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«Издательский дом ДИВО»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«3 D»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«Школа Технопарк»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«Интерактивные уроки»</a:t>
            </a:r>
          </a:p>
          <a:p>
            <a:pPr>
              <a:lnSpc>
                <a:spcPct val="121000"/>
              </a:lnSpc>
            </a:pPr>
            <a:r>
              <a:rPr lang="ru-RU" sz="187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«Лаборатория профессионального выбора» 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«Город важных дел»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«Клото-</a:t>
            </a:r>
            <a:r>
              <a:rPr lang="ru-RU" sz="1900" b="1" dirty="0"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центр»</a:t>
            </a:r>
          </a:p>
          <a:p>
            <a:pPr>
              <a:lnSpc>
                <a:spcPct val="1210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«Инте</a:t>
            </a:r>
            <a:r>
              <a:rPr lang="ru-RU" sz="1900" b="1" dirty="0"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ллектуальные игры»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81085" y="6300028"/>
            <a:ext cx="13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13 проектов</a:t>
            </a:r>
          </a:p>
        </p:txBody>
      </p:sp>
      <p:pic>
        <p:nvPicPr>
          <p:cNvPr id="60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775" y="236130"/>
            <a:ext cx="906125" cy="964289"/>
          </a:xfrm>
          <a:prstGeom prst="rect">
            <a:avLst/>
          </a:prstGeom>
          <a:noFill/>
        </p:spPr>
      </p:pic>
      <p:sp>
        <p:nvSpPr>
          <p:cNvPr id="61" name="Прямоугольник 60"/>
          <p:cNvSpPr/>
          <p:nvPr/>
        </p:nvSpPr>
        <p:spPr>
          <a:xfrm>
            <a:off x="8429625" y="1752600"/>
            <a:ext cx="32956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2016,2017,2018,2019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467725" y="2609850"/>
            <a:ext cx="3295650" cy="742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Более 2000 тысяч участников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8467725" y="3600450"/>
            <a:ext cx="329565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Более 50 школ-участников пленума</a:t>
            </a:r>
          </a:p>
        </p:txBody>
      </p:sp>
    </p:spTree>
    <p:extLst>
      <p:ext uri="{BB962C8B-B14F-4D97-AF65-F5344CB8AC3E}">
        <p14:creationId xmlns:p14="http://schemas.microsoft.com/office/powerpoint/2010/main" val="2287174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935" y="260648"/>
            <a:ext cx="6433715" cy="720080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РЕЗУЛЬТАТЫ ПРОЕКТА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55" y="260648"/>
            <a:ext cx="847995" cy="529997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53169331"/>
              </p:ext>
            </p:extLst>
          </p:nvPr>
        </p:nvGraphicFramePr>
        <p:xfrm>
          <a:off x="-329157" y="581360"/>
          <a:ext cx="1352335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71603" y="4116550"/>
            <a:ext cx="212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школьниками социального опыта</a:t>
            </a:r>
          </a:p>
        </p:txBody>
      </p:sp>
      <p:pic>
        <p:nvPicPr>
          <p:cNvPr id="7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1161" y="-5420"/>
            <a:ext cx="1102774" cy="1173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23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FC2D515-5832-493A-BC5F-15FAA1039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dgm id="{AFC2D515-5832-493A-BC5F-15FAA1039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D54FCCC-A1AF-461B-8F60-925D2F08B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graphicEl>
                                              <a:dgm id="{8D54FCCC-A1AF-461B-8F60-925D2F08B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1F714BE-14BD-4C2B-842F-FA111C03B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graphicEl>
                                              <a:dgm id="{61F714BE-14BD-4C2B-842F-FA111C03B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ECE0A8B-44E1-43B8-A227-69F7A5D02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dgm id="{8ECE0A8B-44E1-43B8-A227-69F7A5D02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27E8E05-DDD6-467B-9664-EF1E921F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graphicEl>
                                              <a:dgm id="{F27E8E05-DDD6-467B-9664-EF1E921F2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AA71741-D33B-4A0C-9B53-F9CA94306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graphicEl>
                                              <a:dgm id="{3AA71741-D33B-4A0C-9B53-F9CA94306A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9B1B106-ED81-4910-A87E-110FCAC21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E9B1B106-ED81-4910-A87E-110FCAC21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20C77C6-60BC-4C5D-89EA-17E6D8B3B7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graphicEl>
                                              <a:dgm id="{420C77C6-60BC-4C5D-89EA-17E6D8B3B7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7CE73E05-2899-4AB4-99FE-515AC4E91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graphicEl>
                                              <a:dgm id="{7CE73E05-2899-4AB4-99FE-515AC4E915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616DEDB-11E0-442E-9113-20D083FAF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graphicEl>
                                              <a:dgm id="{A616DEDB-11E0-442E-9113-20D083FAF6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4A79C88-D580-472D-822A-6EC00210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graphicEl>
                                              <a:dgm id="{C4A79C88-D580-472D-822A-6EC002107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3EA70B4-9F7B-45AC-8FFE-31CE3FF3F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graphicEl>
                                              <a:dgm id="{33EA70B4-9F7B-45AC-8FFE-31CE3FF3F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216C614-DFE4-4284-A5BE-01EDAAC37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graphicEl>
                                              <a:dgm id="{B216C614-DFE4-4284-A5BE-01EDAAC37C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E428467-9011-4E99-A9E2-66E343ACB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graphicEl>
                                              <a:dgm id="{DE428467-9011-4E99-A9E2-66E343ACB7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AB2F8A0-E21B-45AB-893C-9CEFCBF97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graphicEl>
                                              <a:dgm id="{FAB2F8A0-E21B-45AB-893C-9CEFCBF979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75F97F6-7E86-48E7-A43C-C125DD8D26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graphicEl>
                                              <a:dgm id="{675F97F6-7E86-48E7-A43C-C125DD8D2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86963DD-3F9F-4EC7-9AD8-4800C8A53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graphicEl>
                                              <a:dgm id="{C86963DD-3F9F-4EC7-9AD8-4800C8A53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6ADC9C6-07C4-40DC-835C-E1109D3A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graphicEl>
                                              <a:dgm id="{E6ADC9C6-07C4-40DC-835C-E1109D3A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0D2CCC0-EE04-4557-90D6-5B797FF6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graphicEl>
                                              <a:dgm id="{D0D2CCC0-EE04-4557-90D6-5B797FF6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17F21E9-5A9C-4499-B0C3-2C610048E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graphicEl>
                                              <a:dgm id="{C17F21E9-5A9C-4499-B0C3-2C610048E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2" y="119968"/>
            <a:ext cx="11625943" cy="474826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Авторский коллектив проекта </a:t>
            </a:r>
            <a:r>
              <a:rPr lang="ru-RU" sz="28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endParaRPr lang="ru-RU" sz="28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11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22"/>
            <a:ext cx="624306" cy="664380"/>
          </a:xfrm>
          <a:prstGeom prst="rect">
            <a:avLst/>
          </a:prstGeom>
          <a:noFill/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4749421" y="2483893"/>
            <a:ext cx="6993012" cy="23474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Байкова Ирина Григорьевна, 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директор Школы № 619 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Constantia" panose="02030602050306030303" pitchFamily="18" charset="0"/>
              </a:rPr>
              <a:t>Почетный работник общего образования РФ</a:t>
            </a:r>
            <a:br>
              <a:rPr lang="ru-RU" sz="1800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Constantia" panose="02030602050306030303" pitchFamily="18" charset="0"/>
              </a:rPr>
              <a:t>Нагрудный знак "За гуманизацию школы Санкт-Петербурга" </a:t>
            </a:r>
            <a:br>
              <a:rPr lang="ru-RU" sz="1800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Constantia" panose="02030602050306030303" pitchFamily="18" charset="0"/>
              </a:rPr>
              <a:t>Победитель конкурса на получении премии правительства Санкт - Петербурга "Лучший руководитель государственного образовательного учреждения Санкт - Петербурга", 2018 г. </a:t>
            </a:r>
          </a:p>
        </p:txBody>
      </p:sp>
      <p:pic>
        <p:nvPicPr>
          <p:cNvPr id="6" name="Picture 6" descr="Директор школы №619 удостоена премии Правительства Санкт-Петербур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1976" y="1487607"/>
            <a:ext cx="3429079" cy="45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35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912" y="0"/>
            <a:ext cx="11625943" cy="832206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Авторский коллектив проекта</a:t>
            </a:r>
            <a:b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endParaRPr lang="ru-RU" sz="24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852622"/>
            <a:ext cx="9523828" cy="858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-9525" algn="l"/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Тарновская Александра Анатольевна, заместитель директора по воспитательной работе, почётный работник общего образования Российской Федерации, награждена нагрудным знаком "За гуманизацию школы </a:t>
            </a:r>
            <a:r>
              <a:rPr lang="ru-RU" sz="16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Санкт‑Петербурга</a:t>
            </a: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"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1892104"/>
            <a:ext cx="9523828" cy="858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Канчурина</a:t>
            </a: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 Римма </a:t>
            </a:r>
            <a:r>
              <a:rPr lang="ru-RU" sz="16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Рауфовна</a:t>
            </a: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, руководитель экспериментальной площадки, почётный работник общего образования Российской Федерации, награждена нагрудным знаком "За гуманизацию школы </a:t>
            </a:r>
            <a:r>
              <a:rPr lang="ru-RU" sz="16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Санкт‑Петербурга</a:t>
            </a: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"</a:t>
            </a:r>
          </a:p>
        </p:txBody>
      </p:sp>
      <p:pic>
        <p:nvPicPr>
          <p:cNvPr id="16388" name="Picture 4" descr="https://www.school619.ru/assets/components/phpthumbof/cache/kanchurina.6764415af14bf53710033b2cb6cb68ab313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3891" y="1817294"/>
            <a:ext cx="777450" cy="932940"/>
          </a:xfrm>
          <a:prstGeom prst="rect">
            <a:avLst/>
          </a:prstGeom>
          <a:noFill/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4053385"/>
            <a:ext cx="9523828" cy="858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Азбель</a:t>
            </a:r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 Анастасия Анатольевна, кандидат психологических наук, доцент Института педагогики Санкт-Петербургского Государственного Университета, эксперт АНО "Школьная Лига РОСНАНО", педагог ОЦ "Сириус", научный консультант Школы № 619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3020546"/>
            <a:ext cx="9523828" cy="8581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Илюшин Леонид Сергеевич, доктор педагогических наук, профессор Института педагогики Санкт-Петербургского Государственного Университета, эксперт АНО "Школьная Лига РОСНАНО", педагог ОЦ "Сириус", научный консультант Школы № 619</a:t>
            </a:r>
          </a:p>
        </p:txBody>
      </p:sp>
      <p:pic>
        <p:nvPicPr>
          <p:cNvPr id="11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912" y="0"/>
            <a:ext cx="801194" cy="852622"/>
          </a:xfrm>
          <a:prstGeom prst="rect">
            <a:avLst/>
          </a:prstGeom>
          <a:noFill/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5092296"/>
            <a:ext cx="9523828" cy="6670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Савельев Сергей Анатольевич, заместитель директора, почётный работник общего образования Российской Федерации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1941341" y="5911756"/>
            <a:ext cx="9523828" cy="76199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Карниевич Юлия Игоревна, заместитель директора по воспитательной работе, лауреат конкурса педагогических достижений в Калининском районе Санкт-Петербурга в номинации "Лучший педагог дополнительного образования"</a:t>
            </a:r>
          </a:p>
        </p:txBody>
      </p:sp>
      <p:sp>
        <p:nvSpPr>
          <p:cNvPr id="2050" name="AutoShape 2" descr="Тарновская Александра Анатольевна — Школа №6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Тарновская Александра Анатольевна — Школа №6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Александра Тарновская, Санкт-Петербург | Поиск информац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91" y="832206"/>
            <a:ext cx="753650" cy="964672"/>
          </a:xfrm>
          <a:prstGeom prst="rect">
            <a:avLst/>
          </a:prstGeom>
          <a:noFill/>
        </p:spPr>
      </p:pic>
      <p:pic>
        <p:nvPicPr>
          <p:cNvPr id="2056" name="Picture 8" descr="Леонид Сергеевич Илюшин | Факультет свободных искусств и нау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1138" y="2750233"/>
            <a:ext cx="822273" cy="1160318"/>
          </a:xfrm>
          <a:prstGeom prst="rect">
            <a:avLst/>
          </a:prstGeom>
          <a:noFill/>
        </p:spPr>
      </p:pic>
      <p:pic>
        <p:nvPicPr>
          <p:cNvPr id="2058" name="Picture 10" descr="Новые подходы к организации учебных исследований и проекто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1138" y="3974816"/>
            <a:ext cx="926411" cy="926411"/>
          </a:xfrm>
          <a:prstGeom prst="rect">
            <a:avLst/>
          </a:prstGeom>
          <a:noFill/>
        </p:spPr>
      </p:pic>
      <p:pic>
        <p:nvPicPr>
          <p:cNvPr id="25" name="Picture 18" descr="Администрация — Школа №6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1138" y="4911514"/>
            <a:ext cx="777869" cy="1043333"/>
          </a:xfrm>
          <a:prstGeom prst="rect">
            <a:avLst/>
          </a:prstGeom>
          <a:noFill/>
        </p:spPr>
      </p:pic>
      <p:pic>
        <p:nvPicPr>
          <p:cNvPr id="2062" name="Picture 14" descr="Карниевич Юлия Игоревна — Школа №6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1138" y="5759356"/>
            <a:ext cx="685799" cy="914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35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0865" y="86856"/>
            <a:ext cx="7564241" cy="1253912"/>
          </a:xfrm>
        </p:spPr>
        <p:txBody>
          <a:bodyPr>
            <a:normAutofit fontScale="90000"/>
          </a:bodyPr>
          <a:lstStyle/>
          <a:p>
            <a:pPr marL="182563" indent="0" algn="l">
              <a:lnSpc>
                <a:spcPct val="8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Проект инновационной программы </a:t>
            </a:r>
            <a:b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воспитания и социализации </a:t>
            </a:r>
            <a:b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обучающихся</a:t>
            </a:r>
            <a:endParaRPr lang="ru-RU" sz="3600" b="1" dirty="0">
              <a:solidFill>
                <a:srgbClr val="007EC9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1" y="-100891"/>
            <a:ext cx="1780533" cy="1441659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58109" y="1981200"/>
            <a:ext cx="11417527" cy="27068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5400" b="1" i="0" kern="1200">
                <a:solidFill>
                  <a:srgbClr val="949494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563" indent="0">
              <a:lnSpc>
                <a:spcPct val="90000"/>
              </a:lnSpc>
              <a:spcBef>
                <a:spcPts val="0"/>
              </a:spcBef>
            </a:pPr>
            <a:r>
              <a:rPr lang="ru-RU" sz="3800" dirty="0">
                <a:solidFill>
                  <a:srgbClr val="C00000"/>
                </a:solidFill>
                <a:latin typeface="Myriad Pro" panose="020B0503030403020204" pitchFamily="34" charset="0"/>
              </a:rPr>
              <a:t>СТАРТОВЫЙ КОНТЕКСТ - </a:t>
            </a:r>
          </a:p>
          <a:p>
            <a:pPr marL="182563" indent="0">
              <a:lnSpc>
                <a:spcPct val="90000"/>
              </a:lnSpc>
              <a:spcBef>
                <a:spcPts val="0"/>
              </a:spcBef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«Открытый всероссийский образовательный форум с международным участием 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marL="182563" indent="0">
              <a:lnSpc>
                <a:spcPct val="90000"/>
              </a:lnSpc>
              <a:spcBef>
                <a:spcPts val="0"/>
              </a:spcBef>
            </a:pPr>
            <a:r>
              <a:rPr lang="ru-RU" sz="38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«МОЛОДЫЕ МОЛОДЫМ»</a:t>
            </a:r>
          </a:p>
        </p:txBody>
      </p:sp>
      <p:pic>
        <p:nvPicPr>
          <p:cNvPr id="14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5106" y="86856"/>
            <a:ext cx="1178279" cy="1253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2188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Users\kanchurina_r_r\Desktop\Behavior-of-People-in-Social-Net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5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11715" y="4937591"/>
            <a:ext cx="374441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молодым»</a:t>
            </a:r>
          </a:p>
        </p:txBody>
      </p:sp>
      <p:sp>
        <p:nvSpPr>
          <p:cNvPr id="6" name="Прямоугольник 5"/>
          <p:cNvSpPr/>
          <p:nvPr/>
        </p:nvSpPr>
        <p:spPr>
          <a:xfrm rot="20765391">
            <a:off x="2113116" y="4220414"/>
            <a:ext cx="2668237" cy="484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пленум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59362" y="1713493"/>
            <a:ext cx="2064229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ФЦПРО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2011-2015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94061" y="5657671"/>
            <a:ext cx="9823299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Стартовый контекст: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«От поддержки школьных инициатив и сетевых проектов </a:t>
            </a: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к школе высоких педагогических технологий»</a:t>
            </a:r>
            <a:endParaRPr lang="ru-RU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820518">
            <a:off x="1658041" y="4405870"/>
            <a:ext cx="4829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«Школа высоких педагогических технологий: от системы обучения к самообучающейся системе»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331940" y="3530947"/>
            <a:ext cx="2064229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ФЦПРО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46275" y="2329704"/>
            <a:ext cx="431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«Инновационная инфраструктура ОО как ресурс обеспечения нового качества образования»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38534" y="4149080"/>
            <a:ext cx="3240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«Реализация инновационных программ воспитания и социализации обучающихся»</a:t>
            </a:r>
          </a:p>
        </p:txBody>
      </p:sp>
      <p:sp>
        <p:nvSpPr>
          <p:cNvPr id="14" name="Прямоугольник 13"/>
          <p:cNvSpPr/>
          <p:nvPr/>
        </p:nvSpPr>
        <p:spPr>
          <a:xfrm rot="1346212">
            <a:off x="6173593" y="3215438"/>
            <a:ext cx="1069292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РИП</a:t>
            </a:r>
          </a:p>
        </p:txBody>
      </p:sp>
      <p:sp>
        <p:nvSpPr>
          <p:cNvPr id="15" name="Прямоугольник 14"/>
          <p:cNvSpPr/>
          <p:nvPr/>
        </p:nvSpPr>
        <p:spPr>
          <a:xfrm rot="1343591">
            <a:off x="4343501" y="3668502"/>
            <a:ext cx="431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«Внедрение профессионального </a:t>
            </a:r>
          </a:p>
          <a:p>
            <a:pPr algn="ctr"/>
            <a:r>
              <a:rPr lang="ru-RU" b="1" dirty="0"/>
              <a:t>стандарта педагога»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534330">
            <a:off x="3826936" y="1658200"/>
            <a:ext cx="1474467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</a:t>
            </a:r>
          </a:p>
        </p:txBody>
      </p:sp>
      <p:sp>
        <p:nvSpPr>
          <p:cNvPr id="17" name="Прямоугольник 16"/>
          <p:cNvSpPr/>
          <p:nvPr/>
        </p:nvSpPr>
        <p:spPr>
          <a:xfrm rot="602985">
            <a:off x="2585465" y="2654731"/>
            <a:ext cx="1450864" cy="69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«Мир без границ»</a:t>
            </a:r>
          </a:p>
        </p:txBody>
      </p:sp>
      <p:sp>
        <p:nvSpPr>
          <p:cNvPr id="20" name="Прямоугольник 19"/>
          <p:cNvSpPr/>
          <p:nvPr/>
        </p:nvSpPr>
        <p:spPr>
          <a:xfrm rot="506754">
            <a:off x="2466337" y="1954784"/>
            <a:ext cx="3695527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«Многогранная Россия»</a:t>
            </a:r>
          </a:p>
        </p:txBody>
      </p:sp>
      <p:sp>
        <p:nvSpPr>
          <p:cNvPr id="22" name="Прямоугольник 21"/>
          <p:cNvSpPr/>
          <p:nvPr/>
        </p:nvSpPr>
        <p:spPr>
          <a:xfrm rot="506754">
            <a:off x="8488478" y="201861"/>
            <a:ext cx="3695527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«Экспертное сообщество</a:t>
            </a:r>
          </a:p>
        </p:txBody>
      </p:sp>
      <p:sp>
        <p:nvSpPr>
          <p:cNvPr id="23" name="Прямоугольник 22"/>
          <p:cNvSpPr/>
          <p:nvPr/>
        </p:nvSpPr>
        <p:spPr>
          <a:xfrm rot="506754">
            <a:off x="9376413" y="488198"/>
            <a:ext cx="2866057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старшеклассников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4" name="Прямоугольник 23"/>
          <p:cNvSpPr/>
          <p:nvPr/>
        </p:nvSpPr>
        <p:spPr>
          <a:xfrm rot="21072587">
            <a:off x="5586349" y="1001538"/>
            <a:ext cx="2919851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«Лаборатория профессионального</a:t>
            </a:r>
          </a:p>
        </p:txBody>
      </p:sp>
      <p:sp>
        <p:nvSpPr>
          <p:cNvPr id="25" name="Прямоугольник 24"/>
          <p:cNvSpPr/>
          <p:nvPr/>
        </p:nvSpPr>
        <p:spPr>
          <a:xfrm rot="21034640">
            <a:off x="7096112" y="1309253"/>
            <a:ext cx="1873968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выбора»</a:t>
            </a:r>
          </a:p>
        </p:txBody>
      </p:sp>
      <p:sp>
        <p:nvSpPr>
          <p:cNvPr id="26" name="Прямоугольник 25"/>
          <p:cNvSpPr/>
          <p:nvPr/>
        </p:nvSpPr>
        <p:spPr>
          <a:xfrm rot="21000516">
            <a:off x="972998" y="1293364"/>
            <a:ext cx="3839060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«Школьный университет»</a:t>
            </a:r>
          </a:p>
        </p:txBody>
      </p:sp>
      <p:sp>
        <p:nvSpPr>
          <p:cNvPr id="27" name="Прямоугольник 26"/>
          <p:cNvSpPr/>
          <p:nvPr/>
        </p:nvSpPr>
        <p:spPr>
          <a:xfrm rot="21000516">
            <a:off x="-264174" y="2548565"/>
            <a:ext cx="2141501" cy="988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«Олимпийские игры»</a:t>
            </a:r>
          </a:p>
        </p:txBody>
      </p:sp>
      <p:sp>
        <p:nvSpPr>
          <p:cNvPr id="29" name="Прямоугольник 28"/>
          <p:cNvSpPr/>
          <p:nvPr/>
        </p:nvSpPr>
        <p:spPr>
          <a:xfrm rot="21186358">
            <a:off x="66238" y="3664222"/>
            <a:ext cx="2141501" cy="59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«Полезные каникулы»</a:t>
            </a:r>
          </a:p>
        </p:txBody>
      </p:sp>
      <p:sp>
        <p:nvSpPr>
          <p:cNvPr id="31" name="Прямоугольник 30"/>
          <p:cNvSpPr/>
          <p:nvPr/>
        </p:nvSpPr>
        <p:spPr>
          <a:xfrm rot="528231">
            <a:off x="9065154" y="1038273"/>
            <a:ext cx="3695527" cy="474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617F1"/>
                </a:solidFill>
                <a:latin typeface="+mj-lt"/>
                <a:cs typeface="Times New Roman" panose="02020603050405020304" pitchFamily="18" charset="0"/>
              </a:rPr>
              <a:t>«Школьная </a:t>
            </a:r>
          </a:p>
          <a:p>
            <a:pPr algn="ctr"/>
            <a:r>
              <a:rPr lang="ru-RU" b="1" dirty="0" err="1">
                <a:solidFill>
                  <a:srgbClr val="3617F1"/>
                </a:solidFill>
                <a:latin typeface="+mj-lt"/>
                <a:cs typeface="Times New Roman" panose="02020603050405020304" pitchFamily="18" charset="0"/>
              </a:rPr>
              <a:t>Техносфера</a:t>
            </a:r>
            <a:r>
              <a:rPr lang="ru-RU" b="1" dirty="0">
                <a:solidFill>
                  <a:srgbClr val="3617F1"/>
                </a:solidFill>
                <a:latin typeface="+mj-lt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039883" y="165328"/>
            <a:ext cx="1824203" cy="4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«Научный переворот»</a:t>
            </a:r>
          </a:p>
        </p:txBody>
      </p:sp>
      <p:pic>
        <p:nvPicPr>
          <p:cNvPr id="28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12" y="-1"/>
            <a:ext cx="775142" cy="824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71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18615" y="1337482"/>
            <a:ext cx="11218460" cy="10781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Актуальность идеи лидерства в школьном образовании современного подрастающего человека завоёвывает всё более высокий приоритет во всем мире.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2047162" y="286602"/>
            <a:ext cx="9253183" cy="88695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Актуальность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 </a:t>
            </a:r>
          </a:p>
          <a:p>
            <a:pPr algn="just"/>
            <a:endParaRPr lang="ru-RU" sz="4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702" y="286602"/>
            <a:ext cx="833459" cy="886958"/>
          </a:xfrm>
          <a:prstGeom prst="rect">
            <a:avLst/>
          </a:prstGeom>
          <a:noFill/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18615" y="2606722"/>
            <a:ext cx="11218460" cy="42512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rgbClr val="FFC000"/>
                </a:solidFill>
                <a:latin typeface="Constantia" panose="02030602050306030303" pitchFamily="18" charset="0"/>
              </a:rPr>
              <a:t>Концептуальная основа образовательной системы Школы № 619 заключается в следующем: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Хорошее учение – ресурс благосостояния. 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Качественное образование сегодня – залог успешности в будущем.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Завтрашний лидер – успешный ученик сегодня.  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Лидер - человек, который не боится самостоятельно мыслить.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Лидер – человек, способный принимать решение и нести за него ответственность. 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Лидер – человек, способный правильно использовать свое время и ценить время окружающих. </a:t>
            </a:r>
          </a:p>
          <a:p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Лидер – человек, способный успешно взаимодействовать со всеми людьми, достигая в сотрудничестве командной цели. </a:t>
            </a:r>
            <a:endParaRPr lang="ru-RU" sz="31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4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518615" y="1392072"/>
            <a:ext cx="11218460" cy="17605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Ученический пленум - это межшкольный слёт лидеров ученического самоуправления, реализуемый с 2016 года в рамках Петербургского международного образовательного форума.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2047162" y="286602"/>
            <a:ext cx="9253183" cy="88695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Описание идеи проекта</a:t>
            </a:r>
          </a:p>
          <a:p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40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</a:t>
            </a:r>
            <a:r>
              <a:rPr lang="ru-RU" sz="4000" b="1" dirty="0">
                <a:solidFill>
                  <a:schemeClr val="bg1"/>
                </a:solidFill>
                <a:latin typeface="Constantia" panose="02030602050306030303" pitchFamily="18" charset="0"/>
              </a:rPr>
              <a:t>  </a:t>
            </a:r>
          </a:p>
          <a:p>
            <a:pPr algn="just"/>
            <a:endParaRPr lang="ru-RU" sz="4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388" y="0"/>
            <a:ext cx="1102774" cy="1173560"/>
          </a:xfrm>
          <a:prstGeom prst="rect">
            <a:avLst/>
          </a:prstGeom>
          <a:noFill/>
        </p:spPr>
      </p:pic>
      <p:pic>
        <p:nvPicPr>
          <p:cNvPr id="1026" name="Picture 2" descr="Ученический пленум в рамках ПОФ — Школа №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04" y="3337571"/>
            <a:ext cx="2975630" cy="2844865"/>
          </a:xfrm>
          <a:prstGeom prst="rect">
            <a:avLst/>
          </a:prstGeom>
          <a:noFill/>
        </p:spPr>
      </p:pic>
      <p:sp>
        <p:nvSpPr>
          <p:cNvPr id="1028" name="AutoShape 4" descr="25-29 марта 2019 года прошел X Петербургский международный образователь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25-29 марта 2019 года прошел X Петербургский международный образователь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25-29 марта 2019 года прошел X Петербургский международный образователь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25-29 марта 2019 года прошел X Петербургский международный образователь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3316405" y="3337571"/>
            <a:ext cx="8420669" cy="1862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Миссия Пленума - поиск гармонии между общим направлением развития российской школы и вектором самоопределения каждого ученика.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3316406" y="5563594"/>
            <a:ext cx="8420669" cy="10001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Пленум- это диалог взрослых и детей о смыслах образования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84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E827-512A-A04D-9357-E1E730D91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308" y="177421"/>
            <a:ext cx="11127544" cy="117356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600" b="1" dirty="0">
                <a:solidFill>
                  <a:srgbClr val="FFC000"/>
                </a:solidFill>
                <a:latin typeface="Constantia" panose="02030602050306030303" pitchFamily="18" charset="0"/>
              </a:rPr>
              <a:t>«Ученический пленум» дает возможность старшеклассникам: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E7D230F-CEAD-8144-9B61-1D4887EDB8A3}"/>
              </a:ext>
            </a:extLst>
          </p:cNvPr>
          <p:cNvSpPr txBox="1">
            <a:spLocks/>
          </p:cNvSpPr>
          <p:nvPr/>
        </p:nvSpPr>
        <p:spPr>
          <a:xfrm>
            <a:off x="293909" y="1612277"/>
            <a:ext cx="11625943" cy="3072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3600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1" descr="C:\Users\cimba\Desktop\успешная школа\статьи\QC5AsPHA3C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909" y="177421"/>
            <a:ext cx="1102774" cy="117356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267200" y="3807693"/>
            <a:ext cx="3543300" cy="12113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  <a:ea typeface="+mj-ea"/>
                <a:cs typeface="+mj-cs"/>
              </a:rPr>
              <a:t>предъявить собственные достижения, идеи, проекты общественности</a:t>
            </a:r>
          </a:p>
        </p:txBody>
      </p:sp>
      <p:pic>
        <p:nvPicPr>
          <p:cNvPr id="16388" name="Picture 4" descr="https://sun9-13.userapi.com/impf/c844723/v844723774/12b63/AfCTANzQl04.jpg?size=1280x854&amp;quality=96&amp;sign=35f0d7d7c5fa1daf2358df5ee6cc496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438" y="1350981"/>
            <a:ext cx="2756508" cy="1839108"/>
          </a:xfrm>
          <a:prstGeom prst="rect">
            <a:avLst/>
          </a:prstGeom>
          <a:noFill/>
        </p:spPr>
      </p:pic>
      <p:pic>
        <p:nvPicPr>
          <p:cNvPr id="16390" name="Picture 6" descr="https://sun9-55.userapi.com/impf/c844723/v844723774/12c67/P6_SszSgrdU.jpg?size=1280x854&amp;quality=96&amp;sign=35eb392653593de9de9f9968a4777b9b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7576" y="3197354"/>
            <a:ext cx="2569624" cy="1714421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4267200" y="5410055"/>
            <a:ext cx="3543300" cy="12207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1600" b="1" dirty="0">
                <a:solidFill>
                  <a:srgbClr val="002060"/>
                </a:solidFill>
                <a:latin typeface="Constantia" panose="02030602050306030303" pitchFamily="18" charset="0"/>
                <a:ea typeface="+mj-ea"/>
                <a:cs typeface="+mj-cs"/>
              </a:rPr>
              <a:t>вместе обсудить волнующие вызовы современного мира и потенциальные позитивные изменения образовательных систем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7200" y="1350981"/>
            <a:ext cx="3543300" cy="10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  <a:ea typeface="+mj-ea"/>
                <a:cs typeface="+mj-cs"/>
              </a:rPr>
              <a:t>осуществить конструктивное знакомство</a:t>
            </a:r>
          </a:p>
        </p:txBody>
      </p:sp>
      <p:pic>
        <p:nvPicPr>
          <p:cNvPr id="16394" name="Picture 10" descr="https://sun9-74.userapi.com/impf/c844216/v844216530/149f9/dgwZyZk6PSM.jpg?size=1280x854&amp;quality=96&amp;sign=61af83c797b1487450f85149f4303cd0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4402" y="1137141"/>
            <a:ext cx="2680748" cy="178856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4267200" y="2575171"/>
            <a:ext cx="3543300" cy="10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b="1" dirty="0">
                <a:solidFill>
                  <a:srgbClr val="002060"/>
                </a:solidFill>
                <a:latin typeface="Constantia" panose="02030602050306030303" pitchFamily="18" charset="0"/>
                <a:ea typeface="+mj-ea"/>
                <a:cs typeface="+mj-cs"/>
              </a:rPr>
              <a:t>уникальные знания и важные компетенции</a:t>
            </a:r>
          </a:p>
        </p:txBody>
      </p:sp>
      <p:pic>
        <p:nvPicPr>
          <p:cNvPr id="16392" name="Picture 8" descr="https://sun9-48.userapi.com/impf/c830308/v830308774/b91a6/KLQN0kwsX3c.jpg?size=1280x854&amp;quality=96&amp;sign=cecf4d7248c4cba4a88eeefceaa1126c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63008" y="2943418"/>
            <a:ext cx="2856844" cy="1906050"/>
          </a:xfrm>
          <a:prstGeom prst="rect">
            <a:avLst/>
          </a:prstGeom>
          <a:noFill/>
        </p:spPr>
      </p:pic>
      <p:pic>
        <p:nvPicPr>
          <p:cNvPr id="16396" name="Picture 12" descr="https://sun9-20.userapi.com/impf/c844216/v844216530/14c79/6CoG32gMk1I.jpg?size=1280x854&amp;quality=96&amp;sign=f8ea53f530bc4f71574a811b617d6691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308" y="4911775"/>
            <a:ext cx="2917058" cy="1946225"/>
          </a:xfrm>
          <a:prstGeom prst="rect">
            <a:avLst/>
          </a:prstGeom>
          <a:noFill/>
        </p:spPr>
      </p:pic>
      <p:pic>
        <p:nvPicPr>
          <p:cNvPr id="16398" name="Picture 14" descr="https://sun9-14.userapi.com/impf/c844216/v844216530/14eff/I3af1ZwHiO8.jpg?size=1280x854&amp;quality=96&amp;sign=1fac0cf1e2a805e698de193a9786f14c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58150" y="4900673"/>
            <a:ext cx="2933700" cy="1957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258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902</Words>
  <Application>Microsoft Office PowerPoint</Application>
  <PresentationFormat>Широкоэкранный</PresentationFormat>
  <Paragraphs>190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Constantia</vt:lpstr>
      <vt:lpstr>Georgia</vt:lpstr>
      <vt:lpstr>Myriad Pro</vt:lpstr>
      <vt:lpstr>Times New Roman</vt:lpstr>
      <vt:lpstr>Тема Office</vt:lpstr>
      <vt:lpstr>Презентация PowerPoint</vt:lpstr>
      <vt:lpstr>“Ученический пленум как успешная практика социализации школьников в рамках сетевого взаимодействия современной школы”</vt:lpstr>
      <vt:lpstr>Авторский коллектив проекта «Ученический пленум» </vt:lpstr>
      <vt:lpstr>Авторский коллектив проекта  «Ученический пленум» </vt:lpstr>
      <vt:lpstr>Проект инновационной программы  воспитания и социализации  обучающихся</vt:lpstr>
      <vt:lpstr>Презентация PowerPoint</vt:lpstr>
      <vt:lpstr>Презентация PowerPoint</vt:lpstr>
      <vt:lpstr>Презентация PowerPoint</vt:lpstr>
      <vt:lpstr> «Ученический пленум» дает возможность старшеклассникам:</vt:lpstr>
      <vt:lpstr>Цель проекта «Ученический пленум»</vt:lpstr>
      <vt:lpstr>ЗАДАЧИ ПРОЕКТА</vt:lpstr>
      <vt:lpstr>Презентация PowerPoint</vt:lpstr>
      <vt:lpstr>Глобальные компетентности, формируемые в рамках проекта «Ученический пленум»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Эффекты от реализации проекта «Ученический пленум» </vt:lpstr>
      <vt:lpstr>Эффекты от реализации проекта «Ученический пленум» </vt:lpstr>
      <vt:lpstr>ТЕКУЩИЕ РЕЗУЛЬТАТЫ ПРОЕКТА</vt:lpstr>
      <vt:lpstr>РЕЗУЛЬТАТЫ ПРОЕКТА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ВИЗУАЛЬНАЯ МОДЕЛЬ РАБОТЫ ЦИФРОВОГО ПРОДУКТА</dc:title>
  <dc:creator>Егор Киреев</dc:creator>
  <cp:lastModifiedBy>KAN_RG</cp:lastModifiedBy>
  <cp:revision>65</cp:revision>
  <cp:lastPrinted>2021-02-14T18:25:43Z</cp:lastPrinted>
  <dcterms:created xsi:type="dcterms:W3CDTF">2021-02-14T17:10:10Z</dcterms:created>
  <dcterms:modified xsi:type="dcterms:W3CDTF">2021-02-28T15:38:42Z</dcterms:modified>
</cp:coreProperties>
</file>