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3"/>
  </p:notesMasterIdLst>
  <p:sldIdLst>
    <p:sldId id="256" r:id="rId2"/>
    <p:sldId id="313" r:id="rId3"/>
    <p:sldId id="295" r:id="rId4"/>
    <p:sldId id="330" r:id="rId5"/>
    <p:sldId id="331" r:id="rId6"/>
    <p:sldId id="333" r:id="rId7"/>
    <p:sldId id="336" r:id="rId8"/>
    <p:sldId id="337" r:id="rId9"/>
    <p:sldId id="291" r:id="rId10"/>
    <p:sldId id="314" r:id="rId11"/>
    <p:sldId id="332" r:id="rId12"/>
    <p:sldId id="311" r:id="rId13"/>
    <p:sldId id="323" r:id="rId14"/>
    <p:sldId id="312" r:id="rId15"/>
    <p:sldId id="328" r:id="rId16"/>
    <p:sldId id="319" r:id="rId17"/>
    <p:sldId id="321" r:id="rId18"/>
    <p:sldId id="326" r:id="rId19"/>
    <p:sldId id="301" r:id="rId20"/>
    <p:sldId id="334" r:id="rId21"/>
    <p:sldId id="335" r:id="rId22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960D2A-0E7A-4C03-AFFA-C7290556C0CD}">
          <p14:sldIdLst>
            <p14:sldId id="256"/>
            <p14:sldId id="313"/>
            <p14:sldId id="295"/>
            <p14:sldId id="330"/>
            <p14:sldId id="331"/>
            <p14:sldId id="333"/>
            <p14:sldId id="336"/>
            <p14:sldId id="337"/>
            <p14:sldId id="291"/>
            <p14:sldId id="314"/>
            <p14:sldId id="332"/>
            <p14:sldId id="311"/>
            <p14:sldId id="323"/>
            <p14:sldId id="312"/>
            <p14:sldId id="328"/>
            <p14:sldId id="319"/>
            <p14:sldId id="321"/>
            <p14:sldId id="326"/>
          </p14:sldIdLst>
        </p14:section>
        <p14:section name="Раздел без заголовка" id="{CAA04A48-DA98-4392-990A-D27B59FE40DE}">
          <p14:sldIdLst>
            <p14:sldId id="301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66FF"/>
    <a:srgbClr val="FF0000"/>
    <a:srgbClr val="00FFFF"/>
    <a:srgbClr val="6699FF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0" autoAdjust="0"/>
    <p:restoredTop sz="94660"/>
  </p:normalViewPr>
  <p:slideViewPr>
    <p:cSldViewPr>
      <p:cViewPr varScale="1">
        <p:scale>
          <a:sx n="88" d="100"/>
          <a:sy n="88" d="100"/>
        </p:scale>
        <p:origin x="108" y="63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38270-1AFE-4737-BBF8-23C075C85AD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3B684A-91B2-47D4-B74F-03F045F510A6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2007 году - победитель конкурса образовательных учреждений, внедряющих инновационные образовательные программы в рамках ПНП «Образование»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D2A94-A66B-4D67-BE2C-538F50C1FA02}" type="parTrans" cxnId="{193B485D-C0F3-4BC5-94DF-66EA42A6417E}">
      <dgm:prSet/>
      <dgm:spPr/>
      <dgm:t>
        <a:bodyPr/>
        <a:lstStyle/>
        <a:p>
          <a:endParaRPr lang="ru-RU"/>
        </a:p>
      </dgm:t>
    </dgm:pt>
    <dgm:pt modelId="{1FE03765-E945-454C-81CA-2DB089090F05}" type="sibTrans" cxnId="{193B485D-C0F3-4BC5-94DF-66EA42A6417E}">
      <dgm:prSet/>
      <dgm:spPr/>
      <dgm:t>
        <a:bodyPr/>
        <a:lstStyle/>
        <a:p>
          <a:endParaRPr lang="ru-RU"/>
        </a:p>
      </dgm:t>
    </dgm:pt>
    <dgm:pt modelId="{465079F6-7291-41F9-BADA-1A56961A68E6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2009 году образовательные услуги школы вошли в число «100 лучших товаров Дона», в 2010 году школа - дипломант Всероссийской Программы «100 лучших товаров России» удостоена сертификата качества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54559-3A6C-474B-B0EE-AAE55B3EEB1E}" type="parTrans" cxnId="{DFEB48BB-364C-497F-82F5-20D4FD95D932}">
      <dgm:prSet/>
      <dgm:spPr/>
      <dgm:t>
        <a:bodyPr/>
        <a:lstStyle/>
        <a:p>
          <a:endParaRPr lang="ru-RU"/>
        </a:p>
      </dgm:t>
    </dgm:pt>
    <dgm:pt modelId="{CAD07AEE-E417-4378-AEE0-01DE09196490}" type="sibTrans" cxnId="{DFEB48BB-364C-497F-82F5-20D4FD95D932}">
      <dgm:prSet/>
      <dgm:spPr/>
      <dgm:t>
        <a:bodyPr/>
        <a:lstStyle/>
        <a:p>
          <a:endParaRPr lang="ru-RU"/>
        </a:p>
      </dgm:t>
    </dgm:pt>
    <dgm:pt modelId="{9E6D0BAE-12B8-4856-A66B-E8B7114EBAC6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2010 году – дипломант Всероссийского конкурса «Управление современной школой»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981A8-A11C-4002-9D63-738E26297127}" type="parTrans" cxnId="{855C22F6-FBB0-4A53-A11F-C4EFBBD72235}">
      <dgm:prSet/>
      <dgm:spPr/>
      <dgm:t>
        <a:bodyPr/>
        <a:lstStyle/>
        <a:p>
          <a:endParaRPr lang="ru-RU"/>
        </a:p>
      </dgm:t>
    </dgm:pt>
    <dgm:pt modelId="{68CE2589-0EA6-4C46-A01A-D6E19B147E83}" type="sibTrans" cxnId="{855C22F6-FBB0-4A53-A11F-C4EFBBD72235}">
      <dgm:prSet/>
      <dgm:spPr/>
      <dgm:t>
        <a:bodyPr/>
        <a:lstStyle/>
        <a:p>
          <a:endParaRPr lang="ru-RU"/>
        </a:p>
      </dgm:t>
    </dgm:pt>
    <dgm:pt modelId="{35550ECF-2582-440B-BE5A-71D7C3CBA0FC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2013 года, шесть лет подряд, школа подтверждает статус «Школа цифровых технологий»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EC923-A956-4F67-88E9-5A9A2F5B1C8E}" type="parTrans" cxnId="{1E7C025A-4B7E-422A-A40E-37DF35E63F1C}">
      <dgm:prSet/>
      <dgm:spPr/>
      <dgm:t>
        <a:bodyPr/>
        <a:lstStyle/>
        <a:p>
          <a:endParaRPr lang="ru-RU"/>
        </a:p>
      </dgm:t>
    </dgm:pt>
    <dgm:pt modelId="{A0A9CD2B-B1B4-4723-8750-F06805824689}" type="sibTrans" cxnId="{1E7C025A-4B7E-422A-A40E-37DF35E63F1C}">
      <dgm:prSet/>
      <dgm:spPr/>
      <dgm:t>
        <a:bodyPr/>
        <a:lstStyle/>
        <a:p>
          <a:endParaRPr lang="ru-RU"/>
        </a:p>
      </dgm:t>
    </dgm:pt>
    <dgm:pt modelId="{6B10205B-7CF8-4A2D-8B78-056F6DE00628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2016, 2017 годах  9 место в рейтинге муниципальных общеобразовательных учреждений города, в 2018 году – 12, в 2019 году – 11 место в рейтинге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9D2E7-07F3-4A7B-A321-9F23DE562435}" type="parTrans" cxnId="{17C75B16-E12C-45B1-9108-B3D373F43A89}">
      <dgm:prSet/>
      <dgm:spPr/>
      <dgm:t>
        <a:bodyPr/>
        <a:lstStyle/>
        <a:p>
          <a:endParaRPr lang="ru-RU"/>
        </a:p>
      </dgm:t>
    </dgm:pt>
    <dgm:pt modelId="{B4CAE75C-3126-4700-9FBD-ADC63AA98389}" type="sibTrans" cxnId="{17C75B16-E12C-45B1-9108-B3D373F43A89}">
      <dgm:prSet/>
      <dgm:spPr/>
      <dgm:t>
        <a:bodyPr/>
        <a:lstStyle/>
        <a:p>
          <a:endParaRPr lang="ru-RU"/>
        </a:p>
      </dgm:t>
    </dgm:pt>
    <dgm:pt modelId="{1DAEB296-38B9-4980-BA96-27AF4F4F4126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2008 году – лауреат Общенациональной премии «Российские созидатели».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3D4FC-F9AF-4E69-B71B-07B9C8BBF032}" type="parTrans" cxnId="{08519A0C-32D5-4C77-948A-E490172CB53A}">
      <dgm:prSet/>
      <dgm:spPr/>
      <dgm:t>
        <a:bodyPr/>
        <a:lstStyle/>
        <a:p>
          <a:endParaRPr lang="ru-RU"/>
        </a:p>
      </dgm:t>
    </dgm:pt>
    <dgm:pt modelId="{BB95A555-C521-45CC-89AD-1104A8E4444F}" type="sibTrans" cxnId="{08519A0C-32D5-4C77-948A-E490172CB53A}">
      <dgm:prSet/>
      <dgm:spPr/>
      <dgm:t>
        <a:bodyPr/>
        <a:lstStyle/>
        <a:p>
          <a:endParaRPr lang="ru-RU"/>
        </a:p>
      </dgm:t>
    </dgm:pt>
    <dgm:pt modelId="{92D57634-77FF-4CE2-B5BE-E9DEECD9E16D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года присвоен статус «Муниципальный методический ресурсный центр»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B1456-F4E8-4EDE-B162-128035D62E95}" type="parTrans" cxnId="{6A738CC1-8B89-44C2-AF1C-8F25D7264AE1}">
      <dgm:prSet/>
      <dgm:spPr/>
      <dgm:t>
        <a:bodyPr/>
        <a:lstStyle/>
        <a:p>
          <a:endParaRPr lang="ru-RU"/>
        </a:p>
      </dgm:t>
    </dgm:pt>
    <dgm:pt modelId="{0ECEF4C7-4033-4B2B-9B33-8000B22D513A}" type="sibTrans" cxnId="{6A738CC1-8B89-44C2-AF1C-8F25D7264AE1}">
      <dgm:prSet/>
      <dgm:spPr/>
      <dgm:t>
        <a:bodyPr/>
        <a:lstStyle/>
        <a:p>
          <a:endParaRPr lang="ru-RU"/>
        </a:p>
      </dgm:t>
    </dgm:pt>
    <dgm:pt modelId="{D5AE6774-9113-496D-82E6-F3176365565E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2015-2018 годах на церемониях «ТРИУМФ-2015», «ТРИУМФ-2016», «ТРИУМФ-2017»,  «ТРИУМФ-2018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«ТРИУМФ-2019», «ТРИУМФ-2020», «ТРИУМФ-20121», 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награждалась Дипломом победителя в разных номинациях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647A2-F33E-4326-B79E-D71E78449C47}" type="parTrans" cxnId="{C886880D-1EB7-4247-8853-0A5B0022E45C}">
      <dgm:prSet/>
      <dgm:spPr/>
      <dgm:t>
        <a:bodyPr/>
        <a:lstStyle/>
        <a:p>
          <a:endParaRPr lang="ru-RU"/>
        </a:p>
      </dgm:t>
    </dgm:pt>
    <dgm:pt modelId="{63F3FFF4-77B8-4BEA-9F29-1999537B4189}" type="sibTrans" cxnId="{C886880D-1EB7-4247-8853-0A5B0022E45C}">
      <dgm:prSet/>
      <dgm:spPr/>
      <dgm:t>
        <a:bodyPr/>
        <a:lstStyle/>
        <a:p>
          <a:endParaRPr lang="ru-RU"/>
        </a:p>
      </dgm:t>
    </dgm:pt>
    <dgm:pt modelId="{0D967033-35BD-43E0-8967-77CAD967D3DF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школа вошла в ТОП-500 </a:t>
          </a:r>
          <a:r>
            <a:rPr lang="ru-RU" sz="11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лучших образовательных организаций России, продемонстрировавших высокие образовательные результаты.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9DF6F-69CD-49B8-9815-37EBB2C2E80E}" type="parTrans" cxnId="{513F35F6-594A-4CD8-AEEF-F63DFFE7F05E}">
      <dgm:prSet/>
      <dgm:spPr/>
      <dgm:t>
        <a:bodyPr/>
        <a:lstStyle/>
        <a:p>
          <a:endParaRPr lang="ru-RU"/>
        </a:p>
      </dgm:t>
    </dgm:pt>
    <dgm:pt modelId="{A23B22E8-BA61-4428-9953-8598FEBF469F}" type="sibTrans" cxnId="{513F35F6-594A-4CD8-AEEF-F63DFFE7F05E}">
      <dgm:prSet/>
      <dgm:spPr/>
      <dgm:t>
        <a:bodyPr/>
        <a:lstStyle/>
        <a:p>
          <a:endParaRPr lang="ru-RU"/>
        </a:p>
      </dgm:t>
    </dgm:pt>
    <dgm:pt modelId="{14C5D099-4D3B-41FE-B041-61E76D65A12C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школа получила статус базовой школы Российской академии наук в числе 108 общеобразовательных учреждений России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24CCC-6AA6-4590-B289-4310A294875A}" type="parTrans" cxnId="{7B829DBA-BA86-4786-B0A8-1DD818FD8BAB}">
      <dgm:prSet/>
      <dgm:spPr/>
      <dgm:t>
        <a:bodyPr/>
        <a:lstStyle/>
        <a:p>
          <a:endParaRPr lang="ru-RU"/>
        </a:p>
      </dgm:t>
    </dgm:pt>
    <dgm:pt modelId="{83E6480E-2A28-4B4E-89D8-2C231E8926A9}" type="sibTrans" cxnId="{7B829DBA-BA86-4786-B0A8-1DD818FD8BAB}">
      <dgm:prSet/>
      <dgm:spPr/>
      <dgm:t>
        <a:bodyPr/>
        <a:lstStyle/>
        <a:p>
          <a:endParaRPr lang="ru-RU"/>
        </a:p>
      </dgm:t>
    </dgm:pt>
    <dgm:pt modelId="{F65A4163-E69D-4620-B59A-ED19354F1A68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школа вошла в Губернаторский проект «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-школа»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F8B3-6270-464F-BF3C-085B93087358}" type="parTrans" cxnId="{42A46C0D-01D2-4C42-9B46-61227676C6F3}">
      <dgm:prSet/>
      <dgm:spPr/>
      <dgm:t>
        <a:bodyPr/>
        <a:lstStyle/>
        <a:p>
          <a:endParaRPr lang="ru-RU"/>
        </a:p>
      </dgm:t>
    </dgm:pt>
    <dgm:pt modelId="{7FED6869-7DB4-4EF1-A81C-DD4E773B5525}" type="sibTrans" cxnId="{42A46C0D-01D2-4C42-9B46-61227676C6F3}">
      <dgm:prSet/>
      <dgm:spPr/>
      <dgm:t>
        <a:bodyPr/>
        <a:lstStyle/>
        <a:p>
          <a:endParaRPr lang="ru-RU"/>
        </a:p>
      </dgm:t>
    </dgm:pt>
    <dgm:pt modelId="{FDE33724-803B-499E-83AB-52104CEB9761}" type="pres">
      <dgm:prSet presAssocID="{B8738270-1AFE-4737-BBF8-23C075C85A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94C49-8B4A-48B6-97B0-15ED66082200}" type="pres">
      <dgm:prSet presAssocID="{9C3B684A-91B2-47D4-B74F-03F045F510A6}" presName="parentText" presStyleLbl="node1" presStyleIdx="0" presStyleCnt="11" custLinFactY="1846" custLinFactNeighborX="3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270F8-9006-4A2D-A6B9-A347B3705194}" type="pres">
      <dgm:prSet presAssocID="{1FE03765-E945-454C-81CA-2DB089090F05}" presName="spacer" presStyleCnt="0"/>
      <dgm:spPr/>
      <dgm:t>
        <a:bodyPr/>
        <a:lstStyle/>
        <a:p>
          <a:endParaRPr lang="ru-RU"/>
        </a:p>
      </dgm:t>
    </dgm:pt>
    <dgm:pt modelId="{5E463FF6-7AB2-440E-8335-C417A584D588}" type="pres">
      <dgm:prSet presAssocID="{1DAEB296-38B9-4980-BA96-27AF4F4F4126}" presName="parentText" presStyleLbl="node1" presStyleIdx="1" presStyleCnt="11" custScaleY="39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0B64B-E939-413E-BF51-9B504B5D6877}" type="pres">
      <dgm:prSet presAssocID="{BB95A555-C521-45CC-89AD-1104A8E4444F}" presName="spacer" presStyleCnt="0"/>
      <dgm:spPr/>
      <dgm:t>
        <a:bodyPr/>
        <a:lstStyle/>
        <a:p>
          <a:endParaRPr lang="ru-RU"/>
        </a:p>
      </dgm:t>
    </dgm:pt>
    <dgm:pt modelId="{F1B2C870-3AE8-45B3-8108-505AF7A8B90B}" type="pres">
      <dgm:prSet presAssocID="{465079F6-7291-41F9-BADA-1A56961A68E6}" presName="parentText" presStyleLbl="node1" presStyleIdx="2" presStyleCnt="11" custScaleY="135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75298-5E41-44D7-930C-842B20A42B56}" type="pres">
      <dgm:prSet presAssocID="{CAD07AEE-E417-4378-AEE0-01DE09196490}" presName="spacer" presStyleCnt="0"/>
      <dgm:spPr/>
      <dgm:t>
        <a:bodyPr/>
        <a:lstStyle/>
        <a:p>
          <a:endParaRPr lang="ru-RU"/>
        </a:p>
      </dgm:t>
    </dgm:pt>
    <dgm:pt modelId="{550F0583-C4B6-4EAB-8288-38BC3CAB1412}" type="pres">
      <dgm:prSet presAssocID="{9E6D0BAE-12B8-4856-A66B-E8B7114EBAC6}" presName="parentText" presStyleLbl="node1" presStyleIdx="3" presStyleCnt="11" custScaleY="70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9E4D2-3331-48D8-AE55-1A8028C7A3A2}" type="pres">
      <dgm:prSet presAssocID="{68CE2589-0EA6-4C46-A01A-D6E19B147E83}" presName="spacer" presStyleCnt="0"/>
      <dgm:spPr/>
      <dgm:t>
        <a:bodyPr/>
        <a:lstStyle/>
        <a:p>
          <a:endParaRPr lang="ru-RU"/>
        </a:p>
      </dgm:t>
    </dgm:pt>
    <dgm:pt modelId="{A2B56E57-AA00-4223-9948-0F99E0B574DD}" type="pres">
      <dgm:prSet presAssocID="{35550ECF-2582-440B-BE5A-71D7C3CBA0FC}" presName="parentText" presStyleLbl="node1" presStyleIdx="4" presStyleCnt="11" custScaleY="93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DD3D4-AB05-4F66-8C9E-F86FB488A6E8}" type="pres">
      <dgm:prSet presAssocID="{A0A9CD2B-B1B4-4723-8750-F06805824689}" presName="spacer" presStyleCnt="0"/>
      <dgm:spPr/>
      <dgm:t>
        <a:bodyPr/>
        <a:lstStyle/>
        <a:p>
          <a:endParaRPr lang="ru-RU"/>
        </a:p>
      </dgm:t>
    </dgm:pt>
    <dgm:pt modelId="{62417A41-1549-43C1-AC17-BCD1AF31BA21}" type="pres">
      <dgm:prSet presAssocID="{92D57634-77FF-4CE2-B5BE-E9DEECD9E16D}" presName="parentText" presStyleLbl="node1" presStyleIdx="5" presStyleCnt="11" custScaleY="79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FF4D8-D8F1-4719-86C7-F978E80E8C60}" type="pres">
      <dgm:prSet presAssocID="{0ECEF4C7-4033-4B2B-9B33-8000B22D513A}" presName="spacer" presStyleCnt="0"/>
      <dgm:spPr/>
      <dgm:t>
        <a:bodyPr/>
        <a:lstStyle/>
        <a:p>
          <a:endParaRPr lang="ru-RU"/>
        </a:p>
      </dgm:t>
    </dgm:pt>
    <dgm:pt modelId="{6B64DFDB-75D7-4ACD-98F5-91F44A454949}" type="pres">
      <dgm:prSet presAssocID="{D5AE6774-9113-496D-82E6-F3176365565E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3599-7CA4-454C-9AA4-B1C1C48E854D}" type="pres">
      <dgm:prSet presAssocID="{63F3FFF4-77B8-4BEA-9F29-1999537B4189}" presName="spacer" presStyleCnt="0"/>
      <dgm:spPr/>
      <dgm:t>
        <a:bodyPr/>
        <a:lstStyle/>
        <a:p>
          <a:endParaRPr lang="ru-RU"/>
        </a:p>
      </dgm:t>
    </dgm:pt>
    <dgm:pt modelId="{E4C46BCF-C16B-4676-B63C-5198DE021864}" type="pres">
      <dgm:prSet presAssocID="{6B10205B-7CF8-4A2D-8B78-056F6DE00628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5F903-C436-4965-80D2-59F374D4B53D}" type="pres">
      <dgm:prSet presAssocID="{B4CAE75C-3126-4700-9FBD-ADC63AA98389}" presName="spacer" presStyleCnt="0"/>
      <dgm:spPr/>
      <dgm:t>
        <a:bodyPr/>
        <a:lstStyle/>
        <a:p>
          <a:endParaRPr lang="ru-RU"/>
        </a:p>
      </dgm:t>
    </dgm:pt>
    <dgm:pt modelId="{8BBD2C71-C30D-4F26-9322-89114F793D26}" type="pres">
      <dgm:prSet presAssocID="{0D967033-35BD-43E0-8967-77CAD967D3DF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E71B2-6705-495B-BCF7-E309498C3586}" type="pres">
      <dgm:prSet presAssocID="{A23B22E8-BA61-4428-9953-8598FEBF469F}" presName="spacer" presStyleCnt="0"/>
      <dgm:spPr/>
      <dgm:t>
        <a:bodyPr/>
        <a:lstStyle/>
        <a:p>
          <a:endParaRPr lang="ru-RU"/>
        </a:p>
      </dgm:t>
    </dgm:pt>
    <dgm:pt modelId="{621BFF31-41D3-488A-93E3-18E0437F3071}" type="pres">
      <dgm:prSet presAssocID="{F65A4163-E69D-4620-B59A-ED19354F1A6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89FE-04C1-4AA1-B7BD-568C6A7D4C5B}" type="pres">
      <dgm:prSet presAssocID="{7FED6869-7DB4-4EF1-A81C-DD4E773B5525}" presName="spacer" presStyleCnt="0"/>
      <dgm:spPr/>
    </dgm:pt>
    <dgm:pt modelId="{26865305-87D4-4554-913F-99CACFDB012B}" type="pres">
      <dgm:prSet presAssocID="{14C5D099-4D3B-41FE-B041-61E76D65A12C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F35F6-594A-4CD8-AEEF-F63DFFE7F05E}" srcId="{B8738270-1AFE-4737-BBF8-23C075C85AD2}" destId="{0D967033-35BD-43E0-8967-77CAD967D3DF}" srcOrd="8" destOrd="0" parTransId="{C7C9DF6F-69CD-49B8-9815-37EBB2C2E80E}" sibTransId="{A23B22E8-BA61-4428-9953-8598FEBF469F}"/>
    <dgm:cxn modelId="{2A8DD7A2-5770-4787-BDBA-FDE45EB5927F}" type="presOf" srcId="{0D967033-35BD-43E0-8967-77CAD967D3DF}" destId="{8BBD2C71-C30D-4F26-9322-89114F793D26}" srcOrd="0" destOrd="0" presId="urn:microsoft.com/office/officeart/2005/8/layout/vList2"/>
    <dgm:cxn modelId="{4AB62CD5-FC0C-440A-B4A0-6EFE4FF6DD70}" type="presOf" srcId="{35550ECF-2582-440B-BE5A-71D7C3CBA0FC}" destId="{A2B56E57-AA00-4223-9948-0F99E0B574DD}" srcOrd="0" destOrd="0" presId="urn:microsoft.com/office/officeart/2005/8/layout/vList2"/>
    <dgm:cxn modelId="{64242E6B-382D-4688-BD23-EDE6495A1C73}" type="presOf" srcId="{9C3B684A-91B2-47D4-B74F-03F045F510A6}" destId="{F9194C49-8B4A-48B6-97B0-15ED66082200}" srcOrd="0" destOrd="0" presId="urn:microsoft.com/office/officeart/2005/8/layout/vList2"/>
    <dgm:cxn modelId="{198F09D3-767B-4319-AF22-EDD2E4CEED95}" type="presOf" srcId="{9E6D0BAE-12B8-4856-A66B-E8B7114EBAC6}" destId="{550F0583-C4B6-4EAB-8288-38BC3CAB1412}" srcOrd="0" destOrd="0" presId="urn:microsoft.com/office/officeart/2005/8/layout/vList2"/>
    <dgm:cxn modelId="{1F509EA4-377D-4B80-98B9-751BCA4439D2}" type="presOf" srcId="{D5AE6774-9113-496D-82E6-F3176365565E}" destId="{6B64DFDB-75D7-4ACD-98F5-91F44A454949}" srcOrd="0" destOrd="0" presId="urn:microsoft.com/office/officeart/2005/8/layout/vList2"/>
    <dgm:cxn modelId="{08519A0C-32D5-4C77-948A-E490172CB53A}" srcId="{B8738270-1AFE-4737-BBF8-23C075C85AD2}" destId="{1DAEB296-38B9-4980-BA96-27AF4F4F4126}" srcOrd="1" destOrd="0" parTransId="{5E33D4FC-F9AF-4E69-B71B-07B9C8BBF032}" sibTransId="{BB95A555-C521-45CC-89AD-1104A8E4444F}"/>
    <dgm:cxn modelId="{7B829DBA-BA86-4786-B0A8-1DD818FD8BAB}" srcId="{B8738270-1AFE-4737-BBF8-23C075C85AD2}" destId="{14C5D099-4D3B-41FE-B041-61E76D65A12C}" srcOrd="10" destOrd="0" parTransId="{91D24CCC-6AA6-4590-B289-4310A294875A}" sibTransId="{83E6480E-2A28-4B4E-89D8-2C231E8926A9}"/>
    <dgm:cxn modelId="{C886880D-1EB7-4247-8853-0A5B0022E45C}" srcId="{B8738270-1AFE-4737-BBF8-23C075C85AD2}" destId="{D5AE6774-9113-496D-82E6-F3176365565E}" srcOrd="6" destOrd="0" parTransId="{F26647A2-F33E-4326-B79E-D71E78449C47}" sibTransId="{63F3FFF4-77B8-4BEA-9F29-1999537B4189}"/>
    <dgm:cxn modelId="{42A46C0D-01D2-4C42-9B46-61227676C6F3}" srcId="{B8738270-1AFE-4737-BBF8-23C075C85AD2}" destId="{F65A4163-E69D-4620-B59A-ED19354F1A68}" srcOrd="9" destOrd="0" parTransId="{16D4F8B3-6270-464F-BF3C-085B93087358}" sibTransId="{7FED6869-7DB4-4EF1-A81C-DD4E773B5525}"/>
    <dgm:cxn modelId="{D393BF77-C1B5-4307-A7D6-A3AEBC4145D3}" type="presOf" srcId="{465079F6-7291-41F9-BADA-1A56961A68E6}" destId="{F1B2C870-3AE8-45B3-8108-505AF7A8B90B}" srcOrd="0" destOrd="0" presId="urn:microsoft.com/office/officeart/2005/8/layout/vList2"/>
    <dgm:cxn modelId="{8CED3AD9-A494-4E2E-AEAD-3C6B50E4FE08}" type="presOf" srcId="{F65A4163-E69D-4620-B59A-ED19354F1A68}" destId="{621BFF31-41D3-488A-93E3-18E0437F3071}" srcOrd="0" destOrd="0" presId="urn:microsoft.com/office/officeart/2005/8/layout/vList2"/>
    <dgm:cxn modelId="{DFEB48BB-364C-497F-82F5-20D4FD95D932}" srcId="{B8738270-1AFE-4737-BBF8-23C075C85AD2}" destId="{465079F6-7291-41F9-BADA-1A56961A68E6}" srcOrd="2" destOrd="0" parTransId="{DEA54559-3A6C-474B-B0EE-AAE55B3EEB1E}" sibTransId="{CAD07AEE-E417-4378-AEE0-01DE09196490}"/>
    <dgm:cxn modelId="{07E52FF1-0748-4FB3-A93A-DBCC17262610}" type="presOf" srcId="{1DAEB296-38B9-4980-BA96-27AF4F4F4126}" destId="{5E463FF6-7AB2-440E-8335-C417A584D588}" srcOrd="0" destOrd="0" presId="urn:microsoft.com/office/officeart/2005/8/layout/vList2"/>
    <dgm:cxn modelId="{758DDF3F-42F6-4B60-B198-24CABCFFC69C}" type="presOf" srcId="{6B10205B-7CF8-4A2D-8B78-056F6DE00628}" destId="{E4C46BCF-C16B-4676-B63C-5198DE021864}" srcOrd="0" destOrd="0" presId="urn:microsoft.com/office/officeart/2005/8/layout/vList2"/>
    <dgm:cxn modelId="{17C75B16-E12C-45B1-9108-B3D373F43A89}" srcId="{B8738270-1AFE-4737-BBF8-23C075C85AD2}" destId="{6B10205B-7CF8-4A2D-8B78-056F6DE00628}" srcOrd="7" destOrd="0" parTransId="{A1F9D2E7-07F3-4A7B-A321-9F23DE562435}" sibTransId="{B4CAE75C-3126-4700-9FBD-ADC63AA98389}"/>
    <dgm:cxn modelId="{473B84E9-5DA1-41A3-8E8C-FDB9A09A56A2}" type="presOf" srcId="{B8738270-1AFE-4737-BBF8-23C075C85AD2}" destId="{FDE33724-803B-499E-83AB-52104CEB9761}" srcOrd="0" destOrd="0" presId="urn:microsoft.com/office/officeart/2005/8/layout/vList2"/>
    <dgm:cxn modelId="{2DD161D9-EA0F-44DC-96C3-A44A4158B8AF}" type="presOf" srcId="{14C5D099-4D3B-41FE-B041-61E76D65A12C}" destId="{26865305-87D4-4554-913F-99CACFDB012B}" srcOrd="0" destOrd="0" presId="urn:microsoft.com/office/officeart/2005/8/layout/vList2"/>
    <dgm:cxn modelId="{4BDEDCB4-2E3C-499A-A436-E8A9B34A670C}" type="presOf" srcId="{92D57634-77FF-4CE2-B5BE-E9DEECD9E16D}" destId="{62417A41-1549-43C1-AC17-BCD1AF31BA21}" srcOrd="0" destOrd="0" presId="urn:microsoft.com/office/officeart/2005/8/layout/vList2"/>
    <dgm:cxn modelId="{193B485D-C0F3-4BC5-94DF-66EA42A6417E}" srcId="{B8738270-1AFE-4737-BBF8-23C075C85AD2}" destId="{9C3B684A-91B2-47D4-B74F-03F045F510A6}" srcOrd="0" destOrd="0" parTransId="{5ABD2A94-A66B-4D67-BE2C-538F50C1FA02}" sibTransId="{1FE03765-E945-454C-81CA-2DB089090F05}"/>
    <dgm:cxn modelId="{855C22F6-FBB0-4A53-A11F-C4EFBBD72235}" srcId="{B8738270-1AFE-4737-BBF8-23C075C85AD2}" destId="{9E6D0BAE-12B8-4856-A66B-E8B7114EBAC6}" srcOrd="3" destOrd="0" parTransId="{6B6981A8-A11C-4002-9D63-738E26297127}" sibTransId="{68CE2589-0EA6-4C46-A01A-D6E19B147E83}"/>
    <dgm:cxn modelId="{6A738CC1-8B89-44C2-AF1C-8F25D7264AE1}" srcId="{B8738270-1AFE-4737-BBF8-23C075C85AD2}" destId="{92D57634-77FF-4CE2-B5BE-E9DEECD9E16D}" srcOrd="5" destOrd="0" parTransId="{8D9B1456-F4E8-4EDE-B162-128035D62E95}" sibTransId="{0ECEF4C7-4033-4B2B-9B33-8000B22D513A}"/>
    <dgm:cxn modelId="{1E7C025A-4B7E-422A-A40E-37DF35E63F1C}" srcId="{B8738270-1AFE-4737-BBF8-23C075C85AD2}" destId="{35550ECF-2582-440B-BE5A-71D7C3CBA0FC}" srcOrd="4" destOrd="0" parTransId="{976EC923-A956-4F67-88E9-5A9A2F5B1C8E}" sibTransId="{A0A9CD2B-B1B4-4723-8750-F06805824689}"/>
    <dgm:cxn modelId="{E454A56A-7C72-4C5B-99A7-F11A75879F15}" type="presParOf" srcId="{FDE33724-803B-499E-83AB-52104CEB9761}" destId="{F9194C49-8B4A-48B6-97B0-15ED66082200}" srcOrd="0" destOrd="0" presId="urn:microsoft.com/office/officeart/2005/8/layout/vList2"/>
    <dgm:cxn modelId="{1018A3DC-B7E3-4701-9BC8-31BE5E94ECF3}" type="presParOf" srcId="{FDE33724-803B-499E-83AB-52104CEB9761}" destId="{84A270F8-9006-4A2D-A6B9-A347B3705194}" srcOrd="1" destOrd="0" presId="urn:microsoft.com/office/officeart/2005/8/layout/vList2"/>
    <dgm:cxn modelId="{EC88CAEF-F16B-4F9D-BA4D-EAF761172F81}" type="presParOf" srcId="{FDE33724-803B-499E-83AB-52104CEB9761}" destId="{5E463FF6-7AB2-440E-8335-C417A584D588}" srcOrd="2" destOrd="0" presId="urn:microsoft.com/office/officeart/2005/8/layout/vList2"/>
    <dgm:cxn modelId="{193BB636-D5F0-4DDE-B0A3-67909C3EA6D0}" type="presParOf" srcId="{FDE33724-803B-499E-83AB-52104CEB9761}" destId="{5B70B64B-E939-413E-BF51-9B504B5D6877}" srcOrd="3" destOrd="0" presId="urn:microsoft.com/office/officeart/2005/8/layout/vList2"/>
    <dgm:cxn modelId="{590E5482-B542-498A-BC75-265B91E742A5}" type="presParOf" srcId="{FDE33724-803B-499E-83AB-52104CEB9761}" destId="{F1B2C870-3AE8-45B3-8108-505AF7A8B90B}" srcOrd="4" destOrd="0" presId="urn:microsoft.com/office/officeart/2005/8/layout/vList2"/>
    <dgm:cxn modelId="{54F442F4-E0A1-414F-AFDA-852A61AD5AD7}" type="presParOf" srcId="{FDE33724-803B-499E-83AB-52104CEB9761}" destId="{DCF75298-5E41-44D7-930C-842B20A42B56}" srcOrd="5" destOrd="0" presId="urn:microsoft.com/office/officeart/2005/8/layout/vList2"/>
    <dgm:cxn modelId="{7A1D3521-3F96-4788-AF19-732C597A74DB}" type="presParOf" srcId="{FDE33724-803B-499E-83AB-52104CEB9761}" destId="{550F0583-C4B6-4EAB-8288-38BC3CAB1412}" srcOrd="6" destOrd="0" presId="urn:microsoft.com/office/officeart/2005/8/layout/vList2"/>
    <dgm:cxn modelId="{6586CD6F-5E93-4CE8-BC80-4800298ED4E6}" type="presParOf" srcId="{FDE33724-803B-499E-83AB-52104CEB9761}" destId="{90A9E4D2-3331-48D8-AE55-1A8028C7A3A2}" srcOrd="7" destOrd="0" presId="urn:microsoft.com/office/officeart/2005/8/layout/vList2"/>
    <dgm:cxn modelId="{9AB00048-B28D-4921-BF00-7EB38D1276FE}" type="presParOf" srcId="{FDE33724-803B-499E-83AB-52104CEB9761}" destId="{A2B56E57-AA00-4223-9948-0F99E0B574DD}" srcOrd="8" destOrd="0" presId="urn:microsoft.com/office/officeart/2005/8/layout/vList2"/>
    <dgm:cxn modelId="{B14E9195-67FC-48FB-9976-C9422AFBF88B}" type="presParOf" srcId="{FDE33724-803B-499E-83AB-52104CEB9761}" destId="{7D6DD3D4-AB05-4F66-8C9E-F86FB488A6E8}" srcOrd="9" destOrd="0" presId="urn:microsoft.com/office/officeart/2005/8/layout/vList2"/>
    <dgm:cxn modelId="{BC43DBB9-809F-4AD8-B20E-A1C6009699E8}" type="presParOf" srcId="{FDE33724-803B-499E-83AB-52104CEB9761}" destId="{62417A41-1549-43C1-AC17-BCD1AF31BA21}" srcOrd="10" destOrd="0" presId="urn:microsoft.com/office/officeart/2005/8/layout/vList2"/>
    <dgm:cxn modelId="{31B8F094-5E2A-46E2-99FF-17E5015EBC2E}" type="presParOf" srcId="{FDE33724-803B-499E-83AB-52104CEB9761}" destId="{378FF4D8-D8F1-4719-86C7-F978E80E8C60}" srcOrd="11" destOrd="0" presId="urn:microsoft.com/office/officeart/2005/8/layout/vList2"/>
    <dgm:cxn modelId="{0151581E-1ED0-428B-80F8-78338B84FF06}" type="presParOf" srcId="{FDE33724-803B-499E-83AB-52104CEB9761}" destId="{6B64DFDB-75D7-4ACD-98F5-91F44A454949}" srcOrd="12" destOrd="0" presId="urn:microsoft.com/office/officeart/2005/8/layout/vList2"/>
    <dgm:cxn modelId="{7B24F87A-D22E-4A2F-8123-C6A2494775CF}" type="presParOf" srcId="{FDE33724-803B-499E-83AB-52104CEB9761}" destId="{C92A3599-7CA4-454C-9AA4-B1C1C48E854D}" srcOrd="13" destOrd="0" presId="urn:microsoft.com/office/officeart/2005/8/layout/vList2"/>
    <dgm:cxn modelId="{51A22BEE-44B9-4CAE-A9B6-74DE2B04B6F0}" type="presParOf" srcId="{FDE33724-803B-499E-83AB-52104CEB9761}" destId="{E4C46BCF-C16B-4676-B63C-5198DE021864}" srcOrd="14" destOrd="0" presId="urn:microsoft.com/office/officeart/2005/8/layout/vList2"/>
    <dgm:cxn modelId="{82E07CB9-7B77-431E-9617-8977D8C7ECFC}" type="presParOf" srcId="{FDE33724-803B-499E-83AB-52104CEB9761}" destId="{1505F903-C436-4965-80D2-59F374D4B53D}" srcOrd="15" destOrd="0" presId="urn:microsoft.com/office/officeart/2005/8/layout/vList2"/>
    <dgm:cxn modelId="{793155B9-0CC7-4581-BAD6-0EA782C7B05E}" type="presParOf" srcId="{FDE33724-803B-499E-83AB-52104CEB9761}" destId="{8BBD2C71-C30D-4F26-9322-89114F793D26}" srcOrd="16" destOrd="0" presId="urn:microsoft.com/office/officeart/2005/8/layout/vList2"/>
    <dgm:cxn modelId="{6C801189-DFB5-459A-BE9E-B0E3D6C659C8}" type="presParOf" srcId="{FDE33724-803B-499E-83AB-52104CEB9761}" destId="{D18E71B2-6705-495B-BCF7-E309498C3586}" srcOrd="17" destOrd="0" presId="urn:microsoft.com/office/officeart/2005/8/layout/vList2"/>
    <dgm:cxn modelId="{9FA39B5B-F31B-4915-BEA0-E095A1252124}" type="presParOf" srcId="{FDE33724-803B-499E-83AB-52104CEB9761}" destId="{621BFF31-41D3-488A-93E3-18E0437F3071}" srcOrd="18" destOrd="0" presId="urn:microsoft.com/office/officeart/2005/8/layout/vList2"/>
    <dgm:cxn modelId="{490BE80F-20C8-47F0-9365-286294F0B5E0}" type="presParOf" srcId="{FDE33724-803B-499E-83AB-52104CEB9761}" destId="{B37289FE-04C1-4AA1-B7BD-568C6A7D4C5B}" srcOrd="19" destOrd="0" presId="urn:microsoft.com/office/officeart/2005/8/layout/vList2"/>
    <dgm:cxn modelId="{57688789-F68C-4179-9620-3022B0A73100}" type="presParOf" srcId="{FDE33724-803B-499E-83AB-52104CEB9761}" destId="{26865305-87D4-4554-913F-99CACFDB012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5C6B6-C5A1-4863-B854-D3BE12DA3F0B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83E00C-EC04-4756-95FC-A4CCB991EE07}">
      <dgm:prSet phldrT="[Текст]" custT="1"/>
      <dgm:spPr/>
      <dgm:t>
        <a:bodyPr/>
        <a:lstStyle/>
        <a:p>
          <a:r>
            <a:rPr lang="ru-RU" sz="1600" b="1" dirty="0" smtClean="0"/>
            <a:t>готовность к использованию информационных ресурсов</a:t>
          </a:r>
          <a:endParaRPr lang="ru-RU" sz="1600" b="1" dirty="0"/>
        </a:p>
      </dgm:t>
    </dgm:pt>
    <dgm:pt modelId="{6BA0B7E9-D31E-4BE5-AA9A-AB247F3FB6B6}" type="parTrans" cxnId="{351D7F55-14E7-46F9-8BEE-559DB9EA79AB}">
      <dgm:prSet/>
      <dgm:spPr/>
      <dgm:t>
        <a:bodyPr/>
        <a:lstStyle/>
        <a:p>
          <a:endParaRPr lang="ru-RU"/>
        </a:p>
      </dgm:t>
    </dgm:pt>
    <dgm:pt modelId="{8C9C9BC0-C59B-4FB8-A559-5D93A627DBF7}" type="sibTrans" cxnId="{351D7F55-14E7-46F9-8BEE-559DB9EA79AB}">
      <dgm:prSet/>
      <dgm:spPr/>
      <dgm:t>
        <a:bodyPr/>
        <a:lstStyle/>
        <a:p>
          <a:endParaRPr lang="ru-RU"/>
        </a:p>
      </dgm:t>
    </dgm:pt>
    <dgm:pt modelId="{574647CC-9FFC-48E1-A7E8-6F68261B88BA}">
      <dgm:prSet phldrT="[Текст]" custT="1"/>
      <dgm:spPr/>
      <dgm:t>
        <a:bodyPr/>
        <a:lstStyle/>
        <a:p>
          <a:r>
            <a:rPr lang="ru-RU" sz="1600" b="1" dirty="0" smtClean="0"/>
            <a:t>коммуникативная компетенция</a:t>
          </a:r>
          <a:endParaRPr lang="ru-RU" sz="1600" b="1" dirty="0"/>
        </a:p>
      </dgm:t>
    </dgm:pt>
    <dgm:pt modelId="{0D38A2B4-7F5D-42A1-873E-90350199E7F0}" type="parTrans" cxnId="{3408D5C6-F4FB-4BC5-89E4-2888C8F1B443}">
      <dgm:prSet/>
      <dgm:spPr/>
      <dgm:t>
        <a:bodyPr/>
        <a:lstStyle/>
        <a:p>
          <a:endParaRPr lang="ru-RU"/>
        </a:p>
      </dgm:t>
    </dgm:pt>
    <dgm:pt modelId="{15EB7B04-750D-46E4-A188-3656A8007735}" type="sibTrans" cxnId="{3408D5C6-F4FB-4BC5-89E4-2888C8F1B443}">
      <dgm:prSet/>
      <dgm:spPr/>
      <dgm:t>
        <a:bodyPr/>
        <a:lstStyle/>
        <a:p>
          <a:endParaRPr lang="ru-RU"/>
        </a:p>
      </dgm:t>
    </dgm:pt>
    <dgm:pt modelId="{0608A37A-6739-4E8B-8276-555BBB17B44A}">
      <dgm:prSet phldrT="[Текст]" custT="1"/>
      <dgm:spPr/>
      <dgm:t>
        <a:bodyPr/>
        <a:lstStyle/>
        <a:p>
          <a:r>
            <a:rPr lang="ru-RU" sz="1600" b="1" dirty="0" smtClean="0"/>
            <a:t>информационная безопасность;</a:t>
          </a:r>
          <a:endParaRPr lang="ru-RU" sz="1600" b="1" dirty="0"/>
        </a:p>
      </dgm:t>
    </dgm:pt>
    <dgm:pt modelId="{AEB8F084-6F1C-476A-86D4-67882CC3E72E}" type="parTrans" cxnId="{7EE43FAF-39F6-4542-819F-30EACE240A62}">
      <dgm:prSet/>
      <dgm:spPr/>
      <dgm:t>
        <a:bodyPr/>
        <a:lstStyle/>
        <a:p>
          <a:endParaRPr lang="ru-RU"/>
        </a:p>
      </dgm:t>
    </dgm:pt>
    <dgm:pt modelId="{D2BF3E76-6F8E-4E3A-BE4E-131615F7A0D2}" type="sibTrans" cxnId="{7EE43FAF-39F6-4542-819F-30EACE240A62}">
      <dgm:prSet/>
      <dgm:spPr/>
      <dgm:t>
        <a:bodyPr/>
        <a:lstStyle/>
        <a:p>
          <a:endParaRPr lang="ru-RU"/>
        </a:p>
      </dgm:t>
    </dgm:pt>
    <dgm:pt modelId="{D1D2D351-9294-4694-AC3E-4CF195572BF0}">
      <dgm:prSet custT="1"/>
      <dgm:spPr/>
      <dgm:t>
        <a:bodyPr/>
        <a:lstStyle/>
        <a:p>
          <a:r>
            <a:rPr lang="ru-RU" sz="1600" b="1" dirty="0" smtClean="0"/>
            <a:t>цифровая компетенция</a:t>
          </a:r>
          <a:endParaRPr lang="ru-RU" sz="1600" b="1" dirty="0"/>
        </a:p>
      </dgm:t>
    </dgm:pt>
    <dgm:pt modelId="{9DCB40B9-C024-4388-8106-C1C87216ED62}" type="parTrans" cxnId="{35EB8074-EF84-44CB-B673-7F41008DE588}">
      <dgm:prSet/>
      <dgm:spPr/>
      <dgm:t>
        <a:bodyPr/>
        <a:lstStyle/>
        <a:p>
          <a:endParaRPr lang="ru-RU"/>
        </a:p>
      </dgm:t>
    </dgm:pt>
    <dgm:pt modelId="{2F1C4EFC-DF1E-4727-9545-035F8F9E7F42}" type="sibTrans" cxnId="{35EB8074-EF84-44CB-B673-7F41008DE588}">
      <dgm:prSet/>
      <dgm:spPr/>
      <dgm:t>
        <a:bodyPr/>
        <a:lstStyle/>
        <a:p>
          <a:endParaRPr lang="ru-RU"/>
        </a:p>
      </dgm:t>
    </dgm:pt>
    <dgm:pt modelId="{0021A170-03BE-4C5E-8536-DF33FE64B49A}">
      <dgm:prSet custT="1"/>
      <dgm:spPr/>
      <dgm:t>
        <a:bodyPr/>
        <a:lstStyle/>
        <a:p>
          <a:r>
            <a:rPr lang="ru-RU" sz="1600" b="1" smtClean="0"/>
            <a:t>техническая безопасность;</a:t>
          </a:r>
          <a:endParaRPr lang="ru-RU" sz="1600" b="1"/>
        </a:p>
      </dgm:t>
    </dgm:pt>
    <dgm:pt modelId="{246E5977-315D-48D6-820B-AFD33726AB76}" type="parTrans" cxnId="{0FE826BF-011A-49B7-BFB3-81AA35746BC8}">
      <dgm:prSet/>
      <dgm:spPr/>
      <dgm:t>
        <a:bodyPr/>
        <a:lstStyle/>
        <a:p>
          <a:endParaRPr lang="ru-RU"/>
        </a:p>
      </dgm:t>
    </dgm:pt>
    <dgm:pt modelId="{365ABC0D-9BA1-43AA-AC72-65B80FDA9603}" type="sibTrans" cxnId="{0FE826BF-011A-49B7-BFB3-81AA35746BC8}">
      <dgm:prSet/>
      <dgm:spPr/>
      <dgm:t>
        <a:bodyPr/>
        <a:lstStyle/>
        <a:p>
          <a:endParaRPr lang="ru-RU"/>
        </a:p>
      </dgm:t>
    </dgm:pt>
    <dgm:pt modelId="{951BE08F-90C4-4DB5-9216-18B978F33500}">
      <dgm:prSet custT="1"/>
      <dgm:spPr/>
      <dgm:t>
        <a:bodyPr/>
        <a:lstStyle/>
        <a:p>
          <a:r>
            <a:rPr lang="ru-RU" sz="1600" b="1" dirty="0" smtClean="0"/>
            <a:t>потребительская безопасность;</a:t>
          </a:r>
          <a:endParaRPr lang="ru-RU" sz="1600" b="1" dirty="0"/>
        </a:p>
      </dgm:t>
    </dgm:pt>
    <dgm:pt modelId="{735B2713-1A9E-4A05-AEA9-DB306F235B4B}" type="parTrans" cxnId="{FDAFF352-454B-467A-8ACB-D971BEBB715F}">
      <dgm:prSet/>
      <dgm:spPr/>
      <dgm:t>
        <a:bodyPr/>
        <a:lstStyle/>
        <a:p>
          <a:endParaRPr lang="ru-RU"/>
        </a:p>
      </dgm:t>
    </dgm:pt>
    <dgm:pt modelId="{34279E96-6011-408F-A9AE-70AF97D27137}" type="sibTrans" cxnId="{FDAFF352-454B-467A-8ACB-D971BEBB715F}">
      <dgm:prSet/>
      <dgm:spPr/>
      <dgm:t>
        <a:bodyPr/>
        <a:lstStyle/>
        <a:p>
          <a:endParaRPr lang="ru-RU"/>
        </a:p>
      </dgm:t>
    </dgm:pt>
    <dgm:pt modelId="{010D7362-0E1A-4FA0-8087-05D2D72A85C7}">
      <dgm:prSet custT="1"/>
      <dgm:spPr/>
      <dgm:t>
        <a:bodyPr/>
        <a:lstStyle/>
        <a:p>
          <a:r>
            <a:rPr lang="ru-RU" sz="1600" b="1" dirty="0" smtClean="0"/>
            <a:t>коммуникативная безопасность</a:t>
          </a:r>
          <a:endParaRPr lang="ru-RU" sz="1600" b="1" dirty="0"/>
        </a:p>
      </dgm:t>
    </dgm:pt>
    <dgm:pt modelId="{B4FB8563-5A29-4012-A29D-0EDCBF45533B}" type="parTrans" cxnId="{03AE9D8A-6AF8-4F6A-8C2A-6C5DCA9289C1}">
      <dgm:prSet/>
      <dgm:spPr/>
      <dgm:t>
        <a:bodyPr/>
        <a:lstStyle/>
        <a:p>
          <a:endParaRPr lang="ru-RU"/>
        </a:p>
      </dgm:t>
    </dgm:pt>
    <dgm:pt modelId="{E77BF0FC-5500-46D5-9131-56507338D234}" type="sibTrans" cxnId="{03AE9D8A-6AF8-4F6A-8C2A-6C5DCA9289C1}">
      <dgm:prSet/>
      <dgm:spPr/>
      <dgm:t>
        <a:bodyPr/>
        <a:lstStyle/>
        <a:p>
          <a:endParaRPr lang="ru-RU"/>
        </a:p>
      </dgm:t>
    </dgm:pt>
    <dgm:pt modelId="{56D22E0F-CB3A-4148-9881-F2D7C8A2F4C3}" type="pres">
      <dgm:prSet presAssocID="{1205C6B6-C5A1-4863-B854-D3BE12DA3F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08206-A58B-4F5C-8115-748F00AD165E}" type="pres">
      <dgm:prSet presAssocID="{9183E00C-EC04-4756-95FC-A4CCB991EE07}" presName="parentLin" presStyleCnt="0"/>
      <dgm:spPr/>
      <dgm:t>
        <a:bodyPr/>
        <a:lstStyle/>
        <a:p>
          <a:endParaRPr lang="ru-RU"/>
        </a:p>
      </dgm:t>
    </dgm:pt>
    <dgm:pt modelId="{2236F794-D776-401E-9552-C8A5BBF29917}" type="pres">
      <dgm:prSet presAssocID="{9183E00C-EC04-4756-95FC-A4CCB991EE0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CB8A736-120D-4996-A3C9-464497318C6D}" type="pres">
      <dgm:prSet presAssocID="{9183E00C-EC04-4756-95FC-A4CCB991EE0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555E6-5262-40A0-8242-5CC764803A63}" type="pres">
      <dgm:prSet presAssocID="{9183E00C-EC04-4756-95FC-A4CCB991EE07}" presName="negativeSpace" presStyleCnt="0"/>
      <dgm:spPr/>
      <dgm:t>
        <a:bodyPr/>
        <a:lstStyle/>
        <a:p>
          <a:endParaRPr lang="ru-RU"/>
        </a:p>
      </dgm:t>
    </dgm:pt>
    <dgm:pt modelId="{8439DFD6-97E0-4BEE-B122-8721F8B5F7D6}" type="pres">
      <dgm:prSet presAssocID="{9183E00C-EC04-4756-95FC-A4CCB991EE07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5BBC-CCC8-41E9-BB6C-5042F7A74BA1}" type="pres">
      <dgm:prSet presAssocID="{8C9C9BC0-C59B-4FB8-A559-5D93A627DBF7}" presName="spaceBetweenRectangles" presStyleCnt="0"/>
      <dgm:spPr/>
      <dgm:t>
        <a:bodyPr/>
        <a:lstStyle/>
        <a:p>
          <a:endParaRPr lang="ru-RU"/>
        </a:p>
      </dgm:t>
    </dgm:pt>
    <dgm:pt modelId="{8F080B79-0650-4556-A160-A57518360E07}" type="pres">
      <dgm:prSet presAssocID="{574647CC-9FFC-48E1-A7E8-6F68261B88BA}" presName="parentLin" presStyleCnt="0"/>
      <dgm:spPr/>
      <dgm:t>
        <a:bodyPr/>
        <a:lstStyle/>
        <a:p>
          <a:endParaRPr lang="ru-RU"/>
        </a:p>
      </dgm:t>
    </dgm:pt>
    <dgm:pt modelId="{5D119874-433B-486D-9A18-969FACF589E7}" type="pres">
      <dgm:prSet presAssocID="{574647CC-9FFC-48E1-A7E8-6F68261B88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A76941-A1A2-4B5F-AD25-E0AB47C55777}" type="pres">
      <dgm:prSet presAssocID="{574647CC-9FFC-48E1-A7E8-6F68261B88B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E025E-2C60-45F6-BD38-43BA1420B65F}" type="pres">
      <dgm:prSet presAssocID="{574647CC-9FFC-48E1-A7E8-6F68261B88BA}" presName="negativeSpace" presStyleCnt="0"/>
      <dgm:spPr/>
      <dgm:t>
        <a:bodyPr/>
        <a:lstStyle/>
        <a:p>
          <a:endParaRPr lang="ru-RU"/>
        </a:p>
      </dgm:t>
    </dgm:pt>
    <dgm:pt modelId="{AB69C281-0295-41DC-9788-CDCEDD69A184}" type="pres">
      <dgm:prSet presAssocID="{574647CC-9FFC-48E1-A7E8-6F68261B88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AE9EE-2DD8-446B-BC62-65ED8A59B1F5}" type="pres">
      <dgm:prSet presAssocID="{15EB7B04-750D-46E4-A188-3656A8007735}" presName="spaceBetweenRectangles" presStyleCnt="0"/>
      <dgm:spPr/>
      <dgm:t>
        <a:bodyPr/>
        <a:lstStyle/>
        <a:p>
          <a:endParaRPr lang="ru-RU"/>
        </a:p>
      </dgm:t>
    </dgm:pt>
    <dgm:pt modelId="{D0F16340-5215-4363-A763-F69303FF5982}" type="pres">
      <dgm:prSet presAssocID="{D1D2D351-9294-4694-AC3E-4CF195572BF0}" presName="parentLin" presStyleCnt="0"/>
      <dgm:spPr/>
      <dgm:t>
        <a:bodyPr/>
        <a:lstStyle/>
        <a:p>
          <a:endParaRPr lang="ru-RU"/>
        </a:p>
      </dgm:t>
    </dgm:pt>
    <dgm:pt modelId="{FE95B3AF-6418-46A1-9039-F8A934C611F1}" type="pres">
      <dgm:prSet presAssocID="{D1D2D351-9294-4694-AC3E-4CF195572BF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99E9FF3-19BD-4A11-946F-4C347BD8C041}" type="pres">
      <dgm:prSet presAssocID="{D1D2D351-9294-4694-AC3E-4CF195572B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62F7-BCB6-46C3-BB20-A41B7D07F4E1}" type="pres">
      <dgm:prSet presAssocID="{D1D2D351-9294-4694-AC3E-4CF195572BF0}" presName="negativeSpace" presStyleCnt="0"/>
      <dgm:spPr/>
      <dgm:t>
        <a:bodyPr/>
        <a:lstStyle/>
        <a:p>
          <a:endParaRPr lang="ru-RU"/>
        </a:p>
      </dgm:t>
    </dgm:pt>
    <dgm:pt modelId="{CFE55A0E-3BCF-4447-AD7A-567A44195279}" type="pres">
      <dgm:prSet presAssocID="{D1D2D351-9294-4694-AC3E-4CF195572BF0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B88E-FF53-4180-94F0-517B844AEF40}" type="pres">
      <dgm:prSet presAssocID="{2F1C4EFC-DF1E-4727-9545-035F8F9E7F42}" presName="spaceBetweenRectangles" presStyleCnt="0"/>
      <dgm:spPr/>
      <dgm:t>
        <a:bodyPr/>
        <a:lstStyle/>
        <a:p>
          <a:endParaRPr lang="ru-RU"/>
        </a:p>
      </dgm:t>
    </dgm:pt>
    <dgm:pt modelId="{C6E8952B-6A46-481D-87D2-157E47C99121}" type="pres">
      <dgm:prSet presAssocID="{0608A37A-6739-4E8B-8276-555BBB17B44A}" presName="parentLin" presStyleCnt="0"/>
      <dgm:spPr/>
      <dgm:t>
        <a:bodyPr/>
        <a:lstStyle/>
        <a:p>
          <a:endParaRPr lang="ru-RU"/>
        </a:p>
      </dgm:t>
    </dgm:pt>
    <dgm:pt modelId="{82533DEF-F483-4E3E-9102-9893775E05CE}" type="pres">
      <dgm:prSet presAssocID="{0608A37A-6739-4E8B-8276-555BBB17B44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9399CDE-EB9E-4866-92C8-78D159533FA9}" type="pres">
      <dgm:prSet presAssocID="{0608A37A-6739-4E8B-8276-555BBB17B44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C1425-5B72-4E1F-ADF5-BDC48ABACF6D}" type="pres">
      <dgm:prSet presAssocID="{0608A37A-6739-4E8B-8276-555BBB17B44A}" presName="negativeSpace" presStyleCnt="0"/>
      <dgm:spPr/>
      <dgm:t>
        <a:bodyPr/>
        <a:lstStyle/>
        <a:p>
          <a:endParaRPr lang="ru-RU"/>
        </a:p>
      </dgm:t>
    </dgm:pt>
    <dgm:pt modelId="{F7292752-433A-415B-8219-0DE272D6C5C8}" type="pres">
      <dgm:prSet presAssocID="{0608A37A-6739-4E8B-8276-555BBB17B44A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92BEC-52BC-46EB-9DAC-D873DCCAEC67}" type="pres">
      <dgm:prSet presAssocID="{D2BF3E76-6F8E-4E3A-BE4E-131615F7A0D2}" presName="spaceBetweenRectangles" presStyleCnt="0"/>
      <dgm:spPr/>
      <dgm:t>
        <a:bodyPr/>
        <a:lstStyle/>
        <a:p>
          <a:endParaRPr lang="ru-RU"/>
        </a:p>
      </dgm:t>
    </dgm:pt>
    <dgm:pt modelId="{43542588-45CC-4BD5-9DCF-750618E6E196}" type="pres">
      <dgm:prSet presAssocID="{0021A170-03BE-4C5E-8536-DF33FE64B49A}" presName="parentLin" presStyleCnt="0"/>
      <dgm:spPr/>
      <dgm:t>
        <a:bodyPr/>
        <a:lstStyle/>
        <a:p>
          <a:endParaRPr lang="ru-RU"/>
        </a:p>
      </dgm:t>
    </dgm:pt>
    <dgm:pt modelId="{DC820FAF-29BF-42E1-A550-0A4C2662619A}" type="pres">
      <dgm:prSet presAssocID="{0021A170-03BE-4C5E-8536-DF33FE64B49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294292-A38C-4FA3-B98B-6A1ED4C0708C}" type="pres">
      <dgm:prSet presAssocID="{0021A170-03BE-4C5E-8536-DF33FE64B49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BBBB1-20B8-4F0D-8CCF-CE7223ECA765}" type="pres">
      <dgm:prSet presAssocID="{0021A170-03BE-4C5E-8536-DF33FE64B49A}" presName="negativeSpace" presStyleCnt="0"/>
      <dgm:spPr/>
      <dgm:t>
        <a:bodyPr/>
        <a:lstStyle/>
        <a:p>
          <a:endParaRPr lang="ru-RU"/>
        </a:p>
      </dgm:t>
    </dgm:pt>
    <dgm:pt modelId="{ABAE4E58-C958-4629-B1FA-B114FB1B70D3}" type="pres">
      <dgm:prSet presAssocID="{0021A170-03BE-4C5E-8536-DF33FE64B49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5685A-86A9-4D87-B796-8017D8C3D280}" type="pres">
      <dgm:prSet presAssocID="{365ABC0D-9BA1-43AA-AC72-65B80FDA9603}" presName="spaceBetweenRectangles" presStyleCnt="0"/>
      <dgm:spPr/>
      <dgm:t>
        <a:bodyPr/>
        <a:lstStyle/>
        <a:p>
          <a:endParaRPr lang="ru-RU"/>
        </a:p>
      </dgm:t>
    </dgm:pt>
    <dgm:pt modelId="{C8F19D51-1A91-428B-8267-F92AB9E9FA9D}" type="pres">
      <dgm:prSet presAssocID="{951BE08F-90C4-4DB5-9216-18B978F33500}" presName="parentLin" presStyleCnt="0"/>
      <dgm:spPr/>
      <dgm:t>
        <a:bodyPr/>
        <a:lstStyle/>
        <a:p>
          <a:endParaRPr lang="ru-RU"/>
        </a:p>
      </dgm:t>
    </dgm:pt>
    <dgm:pt modelId="{C448842C-C7DE-4FBF-BD4A-1F5022F3BB1B}" type="pres">
      <dgm:prSet presAssocID="{951BE08F-90C4-4DB5-9216-18B978F3350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25BBED8-4501-4FDB-8DCC-22D68D2C76FA}" type="pres">
      <dgm:prSet presAssocID="{951BE08F-90C4-4DB5-9216-18B978F335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80434-847E-4386-8AAF-D4C4F7E0A344}" type="pres">
      <dgm:prSet presAssocID="{951BE08F-90C4-4DB5-9216-18B978F33500}" presName="negativeSpace" presStyleCnt="0"/>
      <dgm:spPr/>
      <dgm:t>
        <a:bodyPr/>
        <a:lstStyle/>
        <a:p>
          <a:endParaRPr lang="ru-RU"/>
        </a:p>
      </dgm:t>
    </dgm:pt>
    <dgm:pt modelId="{86890E77-8260-43B4-860D-4BC4E25C90B9}" type="pres">
      <dgm:prSet presAssocID="{951BE08F-90C4-4DB5-9216-18B978F3350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0E4C5-0306-4068-AA43-973F6A6AE136}" type="pres">
      <dgm:prSet presAssocID="{34279E96-6011-408F-A9AE-70AF97D27137}" presName="spaceBetweenRectangles" presStyleCnt="0"/>
      <dgm:spPr/>
      <dgm:t>
        <a:bodyPr/>
        <a:lstStyle/>
        <a:p>
          <a:endParaRPr lang="ru-RU"/>
        </a:p>
      </dgm:t>
    </dgm:pt>
    <dgm:pt modelId="{7CF03610-0C2F-4F00-B85B-94E68F985146}" type="pres">
      <dgm:prSet presAssocID="{010D7362-0E1A-4FA0-8087-05D2D72A85C7}" presName="parentLin" presStyleCnt="0"/>
      <dgm:spPr/>
      <dgm:t>
        <a:bodyPr/>
        <a:lstStyle/>
        <a:p>
          <a:endParaRPr lang="ru-RU"/>
        </a:p>
      </dgm:t>
    </dgm:pt>
    <dgm:pt modelId="{954A8BD2-0E93-42C1-B1F2-73D843066433}" type="pres">
      <dgm:prSet presAssocID="{010D7362-0E1A-4FA0-8087-05D2D72A85C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0201E72-D886-44BC-9521-96E611B43E3A}" type="pres">
      <dgm:prSet presAssocID="{010D7362-0E1A-4FA0-8087-05D2D72A85C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F5824-594B-4F3E-B342-5C5CD2BFBDD0}" type="pres">
      <dgm:prSet presAssocID="{010D7362-0E1A-4FA0-8087-05D2D72A85C7}" presName="negativeSpace" presStyleCnt="0"/>
      <dgm:spPr/>
      <dgm:t>
        <a:bodyPr/>
        <a:lstStyle/>
        <a:p>
          <a:endParaRPr lang="ru-RU"/>
        </a:p>
      </dgm:t>
    </dgm:pt>
    <dgm:pt modelId="{EF347D13-2AB3-41D1-AE8C-A4D3C5AA3DAA}" type="pres">
      <dgm:prSet presAssocID="{010D7362-0E1A-4FA0-8087-05D2D72A85C7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87175-6ED5-40EC-BAF4-841951280022}" type="presOf" srcId="{9183E00C-EC04-4756-95FC-A4CCB991EE07}" destId="{2236F794-D776-401E-9552-C8A5BBF29917}" srcOrd="0" destOrd="0" presId="urn:microsoft.com/office/officeart/2005/8/layout/list1"/>
    <dgm:cxn modelId="{F486B020-F94E-411A-870B-0C5A488ADE00}" type="presOf" srcId="{0608A37A-6739-4E8B-8276-555BBB17B44A}" destId="{82533DEF-F483-4E3E-9102-9893775E05CE}" srcOrd="0" destOrd="0" presId="urn:microsoft.com/office/officeart/2005/8/layout/list1"/>
    <dgm:cxn modelId="{9F1E97B2-178A-4AA4-BF95-FACECE15EFA9}" type="presOf" srcId="{0021A170-03BE-4C5E-8536-DF33FE64B49A}" destId="{DC820FAF-29BF-42E1-A550-0A4C2662619A}" srcOrd="0" destOrd="0" presId="urn:microsoft.com/office/officeart/2005/8/layout/list1"/>
    <dgm:cxn modelId="{40D7AEA9-B62D-427A-8AEA-CB4B87D5A546}" type="presOf" srcId="{D1D2D351-9294-4694-AC3E-4CF195572BF0}" destId="{FE95B3AF-6418-46A1-9039-F8A934C611F1}" srcOrd="0" destOrd="0" presId="urn:microsoft.com/office/officeart/2005/8/layout/list1"/>
    <dgm:cxn modelId="{142A556E-D854-4A8D-AD2B-1C65B73A356C}" type="presOf" srcId="{9183E00C-EC04-4756-95FC-A4CCB991EE07}" destId="{6CB8A736-120D-4996-A3C9-464497318C6D}" srcOrd="1" destOrd="0" presId="urn:microsoft.com/office/officeart/2005/8/layout/list1"/>
    <dgm:cxn modelId="{7EE43FAF-39F6-4542-819F-30EACE240A62}" srcId="{1205C6B6-C5A1-4863-B854-D3BE12DA3F0B}" destId="{0608A37A-6739-4E8B-8276-555BBB17B44A}" srcOrd="3" destOrd="0" parTransId="{AEB8F084-6F1C-476A-86D4-67882CC3E72E}" sibTransId="{D2BF3E76-6F8E-4E3A-BE4E-131615F7A0D2}"/>
    <dgm:cxn modelId="{62082332-B2E5-4B0E-9E7C-FEF71E7F3716}" type="presOf" srcId="{574647CC-9FFC-48E1-A7E8-6F68261B88BA}" destId="{5D119874-433B-486D-9A18-969FACF589E7}" srcOrd="0" destOrd="0" presId="urn:microsoft.com/office/officeart/2005/8/layout/list1"/>
    <dgm:cxn modelId="{35EB8074-EF84-44CB-B673-7F41008DE588}" srcId="{1205C6B6-C5A1-4863-B854-D3BE12DA3F0B}" destId="{D1D2D351-9294-4694-AC3E-4CF195572BF0}" srcOrd="2" destOrd="0" parTransId="{9DCB40B9-C024-4388-8106-C1C87216ED62}" sibTransId="{2F1C4EFC-DF1E-4727-9545-035F8F9E7F42}"/>
    <dgm:cxn modelId="{FDAFF352-454B-467A-8ACB-D971BEBB715F}" srcId="{1205C6B6-C5A1-4863-B854-D3BE12DA3F0B}" destId="{951BE08F-90C4-4DB5-9216-18B978F33500}" srcOrd="5" destOrd="0" parTransId="{735B2713-1A9E-4A05-AEA9-DB306F235B4B}" sibTransId="{34279E96-6011-408F-A9AE-70AF97D27137}"/>
    <dgm:cxn modelId="{87276E86-AD91-4686-BB08-65A91030B03F}" type="presOf" srcId="{010D7362-0E1A-4FA0-8087-05D2D72A85C7}" destId="{90201E72-D886-44BC-9521-96E611B43E3A}" srcOrd="1" destOrd="0" presId="urn:microsoft.com/office/officeart/2005/8/layout/list1"/>
    <dgm:cxn modelId="{DAE3D463-6E74-4531-9692-6C92D33AF6B2}" type="presOf" srcId="{0608A37A-6739-4E8B-8276-555BBB17B44A}" destId="{89399CDE-EB9E-4866-92C8-78D159533FA9}" srcOrd="1" destOrd="0" presId="urn:microsoft.com/office/officeart/2005/8/layout/list1"/>
    <dgm:cxn modelId="{7132FD40-96D9-46EB-B9DB-C810FFE3200E}" type="presOf" srcId="{951BE08F-90C4-4DB5-9216-18B978F33500}" destId="{C448842C-C7DE-4FBF-BD4A-1F5022F3BB1B}" srcOrd="0" destOrd="0" presId="urn:microsoft.com/office/officeart/2005/8/layout/list1"/>
    <dgm:cxn modelId="{63D3A72E-7296-411F-A104-628C1D69289E}" type="presOf" srcId="{951BE08F-90C4-4DB5-9216-18B978F33500}" destId="{025BBED8-4501-4FDB-8DCC-22D68D2C76FA}" srcOrd="1" destOrd="0" presId="urn:microsoft.com/office/officeart/2005/8/layout/list1"/>
    <dgm:cxn modelId="{8D085073-925B-45BC-9606-8CFBF61AC2B7}" type="presOf" srcId="{1205C6B6-C5A1-4863-B854-D3BE12DA3F0B}" destId="{56D22E0F-CB3A-4148-9881-F2D7C8A2F4C3}" srcOrd="0" destOrd="0" presId="urn:microsoft.com/office/officeart/2005/8/layout/list1"/>
    <dgm:cxn modelId="{3408D5C6-F4FB-4BC5-89E4-2888C8F1B443}" srcId="{1205C6B6-C5A1-4863-B854-D3BE12DA3F0B}" destId="{574647CC-9FFC-48E1-A7E8-6F68261B88BA}" srcOrd="1" destOrd="0" parTransId="{0D38A2B4-7F5D-42A1-873E-90350199E7F0}" sibTransId="{15EB7B04-750D-46E4-A188-3656A8007735}"/>
    <dgm:cxn modelId="{351D7F55-14E7-46F9-8BEE-559DB9EA79AB}" srcId="{1205C6B6-C5A1-4863-B854-D3BE12DA3F0B}" destId="{9183E00C-EC04-4756-95FC-A4CCB991EE07}" srcOrd="0" destOrd="0" parTransId="{6BA0B7E9-D31E-4BE5-AA9A-AB247F3FB6B6}" sibTransId="{8C9C9BC0-C59B-4FB8-A559-5D93A627DBF7}"/>
    <dgm:cxn modelId="{26582E49-653A-479F-8415-E4DB80F671C5}" type="presOf" srcId="{010D7362-0E1A-4FA0-8087-05D2D72A85C7}" destId="{954A8BD2-0E93-42C1-B1F2-73D843066433}" srcOrd="0" destOrd="0" presId="urn:microsoft.com/office/officeart/2005/8/layout/list1"/>
    <dgm:cxn modelId="{F42B6C09-29E9-405C-83BA-EC1D9E1B1642}" type="presOf" srcId="{D1D2D351-9294-4694-AC3E-4CF195572BF0}" destId="{199E9FF3-19BD-4A11-946F-4C347BD8C041}" srcOrd="1" destOrd="0" presId="urn:microsoft.com/office/officeart/2005/8/layout/list1"/>
    <dgm:cxn modelId="{E10B43CD-96D9-4EAA-8D38-3F42B20DF983}" type="presOf" srcId="{0021A170-03BE-4C5E-8536-DF33FE64B49A}" destId="{BA294292-A38C-4FA3-B98B-6A1ED4C0708C}" srcOrd="1" destOrd="0" presId="urn:microsoft.com/office/officeart/2005/8/layout/list1"/>
    <dgm:cxn modelId="{0FE826BF-011A-49B7-BFB3-81AA35746BC8}" srcId="{1205C6B6-C5A1-4863-B854-D3BE12DA3F0B}" destId="{0021A170-03BE-4C5E-8536-DF33FE64B49A}" srcOrd="4" destOrd="0" parTransId="{246E5977-315D-48D6-820B-AFD33726AB76}" sibTransId="{365ABC0D-9BA1-43AA-AC72-65B80FDA9603}"/>
    <dgm:cxn modelId="{9F51CE33-2867-4FE1-9BDE-26927E2C0EA0}" type="presOf" srcId="{574647CC-9FFC-48E1-A7E8-6F68261B88BA}" destId="{BFA76941-A1A2-4B5F-AD25-E0AB47C55777}" srcOrd="1" destOrd="0" presId="urn:microsoft.com/office/officeart/2005/8/layout/list1"/>
    <dgm:cxn modelId="{03AE9D8A-6AF8-4F6A-8C2A-6C5DCA9289C1}" srcId="{1205C6B6-C5A1-4863-B854-D3BE12DA3F0B}" destId="{010D7362-0E1A-4FA0-8087-05D2D72A85C7}" srcOrd="6" destOrd="0" parTransId="{B4FB8563-5A29-4012-A29D-0EDCBF45533B}" sibTransId="{E77BF0FC-5500-46D5-9131-56507338D234}"/>
    <dgm:cxn modelId="{EF277E37-F3AA-4D3E-B405-1DCA8E67CBB4}" type="presParOf" srcId="{56D22E0F-CB3A-4148-9881-F2D7C8A2F4C3}" destId="{AB608206-A58B-4F5C-8115-748F00AD165E}" srcOrd="0" destOrd="0" presId="urn:microsoft.com/office/officeart/2005/8/layout/list1"/>
    <dgm:cxn modelId="{640B93BF-1223-4223-B957-9B550FFC5CA3}" type="presParOf" srcId="{AB608206-A58B-4F5C-8115-748F00AD165E}" destId="{2236F794-D776-401E-9552-C8A5BBF29917}" srcOrd="0" destOrd="0" presId="urn:microsoft.com/office/officeart/2005/8/layout/list1"/>
    <dgm:cxn modelId="{7EF4DFC4-0E0D-4F0E-8FA6-ABB59BC4DF21}" type="presParOf" srcId="{AB608206-A58B-4F5C-8115-748F00AD165E}" destId="{6CB8A736-120D-4996-A3C9-464497318C6D}" srcOrd="1" destOrd="0" presId="urn:microsoft.com/office/officeart/2005/8/layout/list1"/>
    <dgm:cxn modelId="{40046CFA-63C9-41FF-9378-6B96BC97B447}" type="presParOf" srcId="{56D22E0F-CB3A-4148-9881-F2D7C8A2F4C3}" destId="{CD1555E6-5262-40A0-8242-5CC764803A63}" srcOrd="1" destOrd="0" presId="urn:microsoft.com/office/officeart/2005/8/layout/list1"/>
    <dgm:cxn modelId="{911229A3-AF29-48BD-BF6D-09609003F0D4}" type="presParOf" srcId="{56D22E0F-CB3A-4148-9881-F2D7C8A2F4C3}" destId="{8439DFD6-97E0-4BEE-B122-8721F8B5F7D6}" srcOrd="2" destOrd="0" presId="urn:microsoft.com/office/officeart/2005/8/layout/list1"/>
    <dgm:cxn modelId="{86C040D6-413E-413A-9A0A-03D95AB50704}" type="presParOf" srcId="{56D22E0F-CB3A-4148-9881-F2D7C8A2F4C3}" destId="{610D5BBC-CCC8-41E9-BB6C-5042F7A74BA1}" srcOrd="3" destOrd="0" presId="urn:microsoft.com/office/officeart/2005/8/layout/list1"/>
    <dgm:cxn modelId="{265F515C-2F95-40C3-A6FC-3FD2C79D61EA}" type="presParOf" srcId="{56D22E0F-CB3A-4148-9881-F2D7C8A2F4C3}" destId="{8F080B79-0650-4556-A160-A57518360E07}" srcOrd="4" destOrd="0" presId="urn:microsoft.com/office/officeart/2005/8/layout/list1"/>
    <dgm:cxn modelId="{3E0E4153-1557-4927-A961-1F8C0CC2561C}" type="presParOf" srcId="{8F080B79-0650-4556-A160-A57518360E07}" destId="{5D119874-433B-486D-9A18-969FACF589E7}" srcOrd="0" destOrd="0" presId="urn:microsoft.com/office/officeart/2005/8/layout/list1"/>
    <dgm:cxn modelId="{8876DAE2-BF1D-42EA-81C4-90382650F2EB}" type="presParOf" srcId="{8F080B79-0650-4556-A160-A57518360E07}" destId="{BFA76941-A1A2-4B5F-AD25-E0AB47C55777}" srcOrd="1" destOrd="0" presId="urn:microsoft.com/office/officeart/2005/8/layout/list1"/>
    <dgm:cxn modelId="{EB5F58B0-2814-45B1-A067-D844A4853668}" type="presParOf" srcId="{56D22E0F-CB3A-4148-9881-F2D7C8A2F4C3}" destId="{866E025E-2C60-45F6-BD38-43BA1420B65F}" srcOrd="5" destOrd="0" presId="urn:microsoft.com/office/officeart/2005/8/layout/list1"/>
    <dgm:cxn modelId="{8117CCB0-5316-4568-A02A-47049BEA5A7E}" type="presParOf" srcId="{56D22E0F-CB3A-4148-9881-F2D7C8A2F4C3}" destId="{AB69C281-0295-41DC-9788-CDCEDD69A184}" srcOrd="6" destOrd="0" presId="urn:microsoft.com/office/officeart/2005/8/layout/list1"/>
    <dgm:cxn modelId="{59B57228-A54D-4ADA-B018-868EC29178D3}" type="presParOf" srcId="{56D22E0F-CB3A-4148-9881-F2D7C8A2F4C3}" destId="{D3DAE9EE-2DD8-446B-BC62-65ED8A59B1F5}" srcOrd="7" destOrd="0" presId="urn:microsoft.com/office/officeart/2005/8/layout/list1"/>
    <dgm:cxn modelId="{A400FE78-66FB-4A13-BADC-F69F92B3350E}" type="presParOf" srcId="{56D22E0F-CB3A-4148-9881-F2D7C8A2F4C3}" destId="{D0F16340-5215-4363-A763-F69303FF5982}" srcOrd="8" destOrd="0" presId="urn:microsoft.com/office/officeart/2005/8/layout/list1"/>
    <dgm:cxn modelId="{47009E5A-6006-4641-B79C-EDE7034B6E66}" type="presParOf" srcId="{D0F16340-5215-4363-A763-F69303FF5982}" destId="{FE95B3AF-6418-46A1-9039-F8A934C611F1}" srcOrd="0" destOrd="0" presId="urn:microsoft.com/office/officeart/2005/8/layout/list1"/>
    <dgm:cxn modelId="{B5CB0A06-5161-42E4-AB67-7F4B2A5DC1AE}" type="presParOf" srcId="{D0F16340-5215-4363-A763-F69303FF5982}" destId="{199E9FF3-19BD-4A11-946F-4C347BD8C041}" srcOrd="1" destOrd="0" presId="urn:microsoft.com/office/officeart/2005/8/layout/list1"/>
    <dgm:cxn modelId="{A96D9F1E-3905-4EE9-96C8-8FFC7E73DF59}" type="presParOf" srcId="{56D22E0F-CB3A-4148-9881-F2D7C8A2F4C3}" destId="{C3C862F7-BCB6-46C3-BB20-A41B7D07F4E1}" srcOrd="9" destOrd="0" presId="urn:microsoft.com/office/officeart/2005/8/layout/list1"/>
    <dgm:cxn modelId="{2FE4FE40-1E9E-473D-80A8-BF277AA037C7}" type="presParOf" srcId="{56D22E0F-CB3A-4148-9881-F2D7C8A2F4C3}" destId="{CFE55A0E-3BCF-4447-AD7A-567A44195279}" srcOrd="10" destOrd="0" presId="urn:microsoft.com/office/officeart/2005/8/layout/list1"/>
    <dgm:cxn modelId="{04EB4F22-D1D1-44A5-9A04-9676D64D3518}" type="presParOf" srcId="{56D22E0F-CB3A-4148-9881-F2D7C8A2F4C3}" destId="{F1C9B88E-FF53-4180-94F0-517B844AEF40}" srcOrd="11" destOrd="0" presId="urn:microsoft.com/office/officeart/2005/8/layout/list1"/>
    <dgm:cxn modelId="{19FE9B3B-2B2D-479D-BA9C-920E19E6A8F4}" type="presParOf" srcId="{56D22E0F-CB3A-4148-9881-F2D7C8A2F4C3}" destId="{C6E8952B-6A46-481D-87D2-157E47C99121}" srcOrd="12" destOrd="0" presId="urn:microsoft.com/office/officeart/2005/8/layout/list1"/>
    <dgm:cxn modelId="{67257BFE-0F51-420C-909F-2AC98838C603}" type="presParOf" srcId="{C6E8952B-6A46-481D-87D2-157E47C99121}" destId="{82533DEF-F483-4E3E-9102-9893775E05CE}" srcOrd="0" destOrd="0" presId="urn:microsoft.com/office/officeart/2005/8/layout/list1"/>
    <dgm:cxn modelId="{F411A5C9-789A-4BEF-B64D-6676F5D0865F}" type="presParOf" srcId="{C6E8952B-6A46-481D-87D2-157E47C99121}" destId="{89399CDE-EB9E-4866-92C8-78D159533FA9}" srcOrd="1" destOrd="0" presId="urn:microsoft.com/office/officeart/2005/8/layout/list1"/>
    <dgm:cxn modelId="{D8EDC280-E60D-4D25-8B29-39F7F44A362B}" type="presParOf" srcId="{56D22E0F-CB3A-4148-9881-F2D7C8A2F4C3}" destId="{17DC1425-5B72-4E1F-ADF5-BDC48ABACF6D}" srcOrd="13" destOrd="0" presId="urn:microsoft.com/office/officeart/2005/8/layout/list1"/>
    <dgm:cxn modelId="{CDACB77E-EBF7-4B6C-96A9-146FC4DB2224}" type="presParOf" srcId="{56D22E0F-CB3A-4148-9881-F2D7C8A2F4C3}" destId="{F7292752-433A-415B-8219-0DE272D6C5C8}" srcOrd="14" destOrd="0" presId="urn:microsoft.com/office/officeart/2005/8/layout/list1"/>
    <dgm:cxn modelId="{0BF14E60-5F57-4668-8F6A-13C2FAE88592}" type="presParOf" srcId="{56D22E0F-CB3A-4148-9881-F2D7C8A2F4C3}" destId="{E9892BEC-52BC-46EB-9DAC-D873DCCAEC67}" srcOrd="15" destOrd="0" presId="urn:microsoft.com/office/officeart/2005/8/layout/list1"/>
    <dgm:cxn modelId="{BFC332A3-D6B2-4F36-B30C-A4D7C8561A23}" type="presParOf" srcId="{56D22E0F-CB3A-4148-9881-F2D7C8A2F4C3}" destId="{43542588-45CC-4BD5-9DCF-750618E6E196}" srcOrd="16" destOrd="0" presId="urn:microsoft.com/office/officeart/2005/8/layout/list1"/>
    <dgm:cxn modelId="{AFD7A211-BE0A-47F1-BA05-03C74ABBA87F}" type="presParOf" srcId="{43542588-45CC-4BD5-9DCF-750618E6E196}" destId="{DC820FAF-29BF-42E1-A550-0A4C2662619A}" srcOrd="0" destOrd="0" presId="urn:microsoft.com/office/officeart/2005/8/layout/list1"/>
    <dgm:cxn modelId="{36DF1AE7-3CA7-4CD0-AD6E-D63FDD0F716C}" type="presParOf" srcId="{43542588-45CC-4BD5-9DCF-750618E6E196}" destId="{BA294292-A38C-4FA3-B98B-6A1ED4C0708C}" srcOrd="1" destOrd="0" presId="urn:microsoft.com/office/officeart/2005/8/layout/list1"/>
    <dgm:cxn modelId="{2FCEC08A-ABD8-4EBA-A7F3-7A613B4D7250}" type="presParOf" srcId="{56D22E0F-CB3A-4148-9881-F2D7C8A2F4C3}" destId="{551BBBB1-20B8-4F0D-8CCF-CE7223ECA765}" srcOrd="17" destOrd="0" presId="urn:microsoft.com/office/officeart/2005/8/layout/list1"/>
    <dgm:cxn modelId="{B75004E1-1EDF-41B2-B1DD-C16D8BA757A5}" type="presParOf" srcId="{56D22E0F-CB3A-4148-9881-F2D7C8A2F4C3}" destId="{ABAE4E58-C958-4629-B1FA-B114FB1B70D3}" srcOrd="18" destOrd="0" presId="urn:microsoft.com/office/officeart/2005/8/layout/list1"/>
    <dgm:cxn modelId="{8D8184D0-82DA-42B2-B98E-259C45479A1C}" type="presParOf" srcId="{56D22E0F-CB3A-4148-9881-F2D7C8A2F4C3}" destId="{A7A5685A-86A9-4D87-B796-8017D8C3D280}" srcOrd="19" destOrd="0" presId="urn:microsoft.com/office/officeart/2005/8/layout/list1"/>
    <dgm:cxn modelId="{EA88111B-F9E0-49DF-A385-10F8705B1D21}" type="presParOf" srcId="{56D22E0F-CB3A-4148-9881-F2D7C8A2F4C3}" destId="{C8F19D51-1A91-428B-8267-F92AB9E9FA9D}" srcOrd="20" destOrd="0" presId="urn:microsoft.com/office/officeart/2005/8/layout/list1"/>
    <dgm:cxn modelId="{8AC61658-3D89-4276-B526-8D9405FCF4EF}" type="presParOf" srcId="{C8F19D51-1A91-428B-8267-F92AB9E9FA9D}" destId="{C448842C-C7DE-4FBF-BD4A-1F5022F3BB1B}" srcOrd="0" destOrd="0" presId="urn:microsoft.com/office/officeart/2005/8/layout/list1"/>
    <dgm:cxn modelId="{E2E4271D-4502-47D0-AABD-76B8B2ADFA19}" type="presParOf" srcId="{C8F19D51-1A91-428B-8267-F92AB9E9FA9D}" destId="{025BBED8-4501-4FDB-8DCC-22D68D2C76FA}" srcOrd="1" destOrd="0" presId="urn:microsoft.com/office/officeart/2005/8/layout/list1"/>
    <dgm:cxn modelId="{B50A3093-925B-405D-B706-FC3FD909DDCF}" type="presParOf" srcId="{56D22E0F-CB3A-4148-9881-F2D7C8A2F4C3}" destId="{8E980434-847E-4386-8AAF-D4C4F7E0A344}" srcOrd="21" destOrd="0" presId="urn:microsoft.com/office/officeart/2005/8/layout/list1"/>
    <dgm:cxn modelId="{A75D3A87-7444-4437-879D-AA8A41C63595}" type="presParOf" srcId="{56D22E0F-CB3A-4148-9881-F2D7C8A2F4C3}" destId="{86890E77-8260-43B4-860D-4BC4E25C90B9}" srcOrd="22" destOrd="0" presId="urn:microsoft.com/office/officeart/2005/8/layout/list1"/>
    <dgm:cxn modelId="{900BE3A4-F00D-457F-A7A1-02E8A536C923}" type="presParOf" srcId="{56D22E0F-CB3A-4148-9881-F2D7C8A2F4C3}" destId="{00A0E4C5-0306-4068-AA43-973F6A6AE136}" srcOrd="23" destOrd="0" presId="urn:microsoft.com/office/officeart/2005/8/layout/list1"/>
    <dgm:cxn modelId="{02F43249-5089-4336-A814-C86577E4A480}" type="presParOf" srcId="{56D22E0F-CB3A-4148-9881-F2D7C8A2F4C3}" destId="{7CF03610-0C2F-4F00-B85B-94E68F985146}" srcOrd="24" destOrd="0" presId="urn:microsoft.com/office/officeart/2005/8/layout/list1"/>
    <dgm:cxn modelId="{C9B65142-F519-4552-9890-3B98D86C7C6A}" type="presParOf" srcId="{7CF03610-0C2F-4F00-B85B-94E68F985146}" destId="{954A8BD2-0E93-42C1-B1F2-73D843066433}" srcOrd="0" destOrd="0" presId="urn:microsoft.com/office/officeart/2005/8/layout/list1"/>
    <dgm:cxn modelId="{390CC090-7381-45C4-AC68-C9FF8B7CE1A6}" type="presParOf" srcId="{7CF03610-0C2F-4F00-B85B-94E68F985146}" destId="{90201E72-D886-44BC-9521-96E611B43E3A}" srcOrd="1" destOrd="0" presId="urn:microsoft.com/office/officeart/2005/8/layout/list1"/>
    <dgm:cxn modelId="{4A43D654-465C-4BD6-BF2C-03E6A03A97BD}" type="presParOf" srcId="{56D22E0F-CB3A-4148-9881-F2D7C8A2F4C3}" destId="{9D1F5824-594B-4F3E-B342-5C5CD2BFBDD0}" srcOrd="25" destOrd="0" presId="urn:microsoft.com/office/officeart/2005/8/layout/list1"/>
    <dgm:cxn modelId="{143A0A4C-02ED-45D2-B72E-360FF1829DA4}" type="presParOf" srcId="{56D22E0F-CB3A-4148-9881-F2D7C8A2F4C3}" destId="{EF347D13-2AB3-41D1-AE8C-A4D3C5AA3DA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AFBC1-8A12-4A82-8CF2-268AC82A8D06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2A20AC-0D20-4C0A-A0EB-027B15C4C98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E2A3AC3-25C6-4BA3-BA51-B6B94A878A37}" type="parTrans" cxnId="{D2C59EA4-F510-4850-B37B-8C0A26CB36A9}">
      <dgm:prSet/>
      <dgm:spPr/>
      <dgm:t>
        <a:bodyPr/>
        <a:lstStyle/>
        <a:p>
          <a:endParaRPr lang="ru-RU"/>
        </a:p>
      </dgm:t>
    </dgm:pt>
    <dgm:pt modelId="{9852D8F6-588C-44C2-84EA-FDC33C32E250}" type="sibTrans" cxnId="{D2C59EA4-F510-4850-B37B-8C0A26CB36A9}">
      <dgm:prSet/>
      <dgm:spPr/>
      <dgm:t>
        <a:bodyPr/>
        <a:lstStyle/>
        <a:p>
          <a:endParaRPr lang="ru-RU"/>
        </a:p>
      </dgm:t>
    </dgm:pt>
    <dgm:pt modelId="{9674B617-D068-4626-9C09-F83A3F8727E5}">
      <dgm:prSet phldrT="[Текст]"/>
      <dgm:spPr/>
      <dgm:t>
        <a:bodyPr/>
        <a:lstStyle/>
        <a:p>
          <a:r>
            <a:rPr lang="ru-RU" b="0" i="1" dirty="0" smtClean="0"/>
            <a:t>этап</a:t>
          </a:r>
          <a:r>
            <a:rPr lang="ru-RU" b="1" dirty="0" smtClean="0"/>
            <a:t> </a:t>
          </a:r>
          <a:r>
            <a:rPr lang="ru-RU" i="1" dirty="0" smtClean="0"/>
            <a:t>педагогического проектирования и стратегического планирования</a:t>
          </a:r>
          <a:endParaRPr lang="ru-RU" dirty="0"/>
        </a:p>
      </dgm:t>
    </dgm:pt>
    <dgm:pt modelId="{7C4F1018-0B71-445D-B7D0-64C97622417C}" type="parTrans" cxnId="{D1BC21B2-4856-4BE6-B11B-7688801CE31F}">
      <dgm:prSet/>
      <dgm:spPr/>
      <dgm:t>
        <a:bodyPr/>
        <a:lstStyle/>
        <a:p>
          <a:endParaRPr lang="ru-RU"/>
        </a:p>
      </dgm:t>
    </dgm:pt>
    <dgm:pt modelId="{50B40FB9-8E6F-4856-A8FD-B0611E6B088F}" type="sibTrans" cxnId="{D1BC21B2-4856-4BE6-B11B-7688801CE31F}">
      <dgm:prSet/>
      <dgm:spPr/>
      <dgm:t>
        <a:bodyPr/>
        <a:lstStyle/>
        <a:p>
          <a:endParaRPr lang="ru-RU"/>
        </a:p>
      </dgm:t>
    </dgm:pt>
    <dgm:pt modelId="{E522567C-9C29-4431-AEE4-9DF2A005719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E560BA9-10D1-4EB0-B51C-CE0B79464BB2}" type="parTrans" cxnId="{AFA55DB2-F9FB-4104-913F-FDB404F4AE5A}">
      <dgm:prSet/>
      <dgm:spPr/>
      <dgm:t>
        <a:bodyPr/>
        <a:lstStyle/>
        <a:p>
          <a:endParaRPr lang="ru-RU"/>
        </a:p>
      </dgm:t>
    </dgm:pt>
    <dgm:pt modelId="{B17EBB3D-A49E-4FF1-AC99-D573DC6D93F4}" type="sibTrans" cxnId="{AFA55DB2-F9FB-4104-913F-FDB404F4AE5A}">
      <dgm:prSet/>
      <dgm:spPr/>
      <dgm:t>
        <a:bodyPr/>
        <a:lstStyle/>
        <a:p>
          <a:endParaRPr lang="ru-RU"/>
        </a:p>
      </dgm:t>
    </dgm:pt>
    <dgm:pt modelId="{2D6AA69D-3E06-4D87-844D-935B8735A70E}">
      <dgm:prSet phldrT="[Текст]"/>
      <dgm:spPr/>
      <dgm:t>
        <a:bodyPr/>
        <a:lstStyle/>
        <a:p>
          <a:r>
            <a:rPr lang="ru-RU" i="1" dirty="0" smtClean="0"/>
            <a:t>этап проектирование структуры управления информационно- развивающей средой, реализации согласованных стратегических, педагогических и технических ее решений</a:t>
          </a:r>
          <a:endParaRPr lang="ru-RU" dirty="0"/>
        </a:p>
      </dgm:t>
    </dgm:pt>
    <dgm:pt modelId="{2DDB54ED-F554-41D0-B40C-EF93A691CA15}" type="parTrans" cxnId="{8A00B55E-4DE2-44E4-8CF5-956B72B2F1A7}">
      <dgm:prSet/>
      <dgm:spPr/>
      <dgm:t>
        <a:bodyPr/>
        <a:lstStyle/>
        <a:p>
          <a:endParaRPr lang="ru-RU"/>
        </a:p>
      </dgm:t>
    </dgm:pt>
    <dgm:pt modelId="{1D8FED82-7DA0-445D-BDEC-C9C6BCF87358}" type="sibTrans" cxnId="{8A00B55E-4DE2-44E4-8CF5-956B72B2F1A7}">
      <dgm:prSet/>
      <dgm:spPr/>
      <dgm:t>
        <a:bodyPr/>
        <a:lstStyle/>
        <a:p>
          <a:endParaRPr lang="ru-RU"/>
        </a:p>
      </dgm:t>
    </dgm:pt>
    <dgm:pt modelId="{08A8E510-E4D1-4DDD-8786-BA1C3A5AAA6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2EC20F8-CF69-463D-8AFE-446CB818FBEE}" type="parTrans" cxnId="{073CD038-3674-4F16-9661-773ABEF24E3E}">
      <dgm:prSet/>
      <dgm:spPr/>
      <dgm:t>
        <a:bodyPr/>
        <a:lstStyle/>
        <a:p>
          <a:endParaRPr lang="ru-RU"/>
        </a:p>
      </dgm:t>
    </dgm:pt>
    <dgm:pt modelId="{E089AA32-6FF8-490D-B498-7C61BA4149B2}" type="sibTrans" cxnId="{073CD038-3674-4F16-9661-773ABEF24E3E}">
      <dgm:prSet/>
      <dgm:spPr/>
      <dgm:t>
        <a:bodyPr/>
        <a:lstStyle/>
        <a:p>
          <a:endParaRPr lang="ru-RU"/>
        </a:p>
      </dgm:t>
    </dgm:pt>
    <dgm:pt modelId="{C6D6AC09-9EE1-4AAE-8B21-1FDB2BDBFFD5}">
      <dgm:prSet phldrT="[Текст]"/>
      <dgm:spPr/>
      <dgm:t>
        <a:bodyPr/>
        <a:lstStyle/>
        <a:p>
          <a:r>
            <a:rPr lang="ru-RU" i="1" dirty="0" smtClean="0"/>
            <a:t>опытно-экспериментальный этап - позволит уточнить результаты эффективности внедрения динамической структурно-уровневой модели управления информационно-развивающей средой</a:t>
          </a:r>
          <a:endParaRPr lang="ru-RU" dirty="0"/>
        </a:p>
      </dgm:t>
    </dgm:pt>
    <dgm:pt modelId="{47158B7D-D73C-47A5-8A1B-D745A02733D7}" type="parTrans" cxnId="{D432AA8F-B321-4492-AAD8-AC1AA7782ED6}">
      <dgm:prSet/>
      <dgm:spPr/>
      <dgm:t>
        <a:bodyPr/>
        <a:lstStyle/>
        <a:p>
          <a:endParaRPr lang="ru-RU"/>
        </a:p>
      </dgm:t>
    </dgm:pt>
    <dgm:pt modelId="{58EF577E-93A5-493C-83C6-A91D27F8DBB8}" type="sibTrans" cxnId="{D432AA8F-B321-4492-AAD8-AC1AA7782ED6}">
      <dgm:prSet/>
      <dgm:spPr/>
      <dgm:t>
        <a:bodyPr/>
        <a:lstStyle/>
        <a:p>
          <a:endParaRPr lang="ru-RU"/>
        </a:p>
      </dgm:t>
    </dgm:pt>
    <dgm:pt modelId="{803E5530-1340-4C86-AC07-7906370B2989}" type="pres">
      <dgm:prSet presAssocID="{0AFAFBC1-8A12-4A82-8CF2-268AC82A8D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67D37-2DF5-45B9-8C42-674FD2CDA415}" type="pres">
      <dgm:prSet presAssocID="{E62A20AC-0D20-4C0A-A0EB-027B15C4C985}" presName="composite" presStyleCnt="0"/>
      <dgm:spPr/>
    </dgm:pt>
    <dgm:pt modelId="{186A7906-438E-4915-B16F-C3FCDFE71623}" type="pres">
      <dgm:prSet presAssocID="{E62A20AC-0D20-4C0A-A0EB-027B15C4C9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90211-C152-4D25-8B69-72300D278E9A}" type="pres">
      <dgm:prSet presAssocID="{E62A20AC-0D20-4C0A-A0EB-027B15C4C98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76F0-870C-4D28-9BF9-DE757830C421}" type="pres">
      <dgm:prSet presAssocID="{9852D8F6-588C-44C2-84EA-FDC33C32E250}" presName="sp" presStyleCnt="0"/>
      <dgm:spPr/>
    </dgm:pt>
    <dgm:pt modelId="{27516036-35E9-4A73-8389-408693DF205A}" type="pres">
      <dgm:prSet presAssocID="{E522567C-9C29-4431-AEE4-9DF2A0057197}" presName="composite" presStyleCnt="0"/>
      <dgm:spPr/>
    </dgm:pt>
    <dgm:pt modelId="{FE7BFDC0-897E-45F7-8F76-58B48461FB8F}" type="pres">
      <dgm:prSet presAssocID="{E522567C-9C29-4431-AEE4-9DF2A00571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79176-0217-4375-92BF-595E6B240019}" type="pres">
      <dgm:prSet presAssocID="{E522567C-9C29-4431-AEE4-9DF2A00571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611A-C12C-409F-8D20-C3FE552747AA}" type="pres">
      <dgm:prSet presAssocID="{B17EBB3D-A49E-4FF1-AC99-D573DC6D93F4}" presName="sp" presStyleCnt="0"/>
      <dgm:spPr/>
    </dgm:pt>
    <dgm:pt modelId="{2DA8656B-A899-411F-981F-94170345414D}" type="pres">
      <dgm:prSet presAssocID="{08A8E510-E4D1-4DDD-8786-BA1C3A5AAA63}" presName="composite" presStyleCnt="0"/>
      <dgm:spPr/>
    </dgm:pt>
    <dgm:pt modelId="{F43CEA74-D893-4D93-9923-3D63453058D7}" type="pres">
      <dgm:prSet presAssocID="{08A8E510-E4D1-4DDD-8786-BA1C3A5AAA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25BC-8D2F-4989-8D62-F8E12FA03D9E}" type="pres">
      <dgm:prSet presAssocID="{08A8E510-E4D1-4DDD-8786-BA1C3A5AAA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CEBB9-F394-47A5-B683-676F74E8ABE9}" type="presOf" srcId="{2D6AA69D-3E06-4D87-844D-935B8735A70E}" destId="{92E79176-0217-4375-92BF-595E6B240019}" srcOrd="0" destOrd="0" presId="urn:microsoft.com/office/officeart/2005/8/layout/chevron2"/>
    <dgm:cxn modelId="{DB8FF0C9-272C-4F81-BF39-916D564BDEEB}" type="presOf" srcId="{E62A20AC-0D20-4C0A-A0EB-027B15C4C985}" destId="{186A7906-438E-4915-B16F-C3FCDFE71623}" srcOrd="0" destOrd="0" presId="urn:microsoft.com/office/officeart/2005/8/layout/chevron2"/>
    <dgm:cxn modelId="{8A00B55E-4DE2-44E4-8CF5-956B72B2F1A7}" srcId="{E522567C-9C29-4431-AEE4-9DF2A0057197}" destId="{2D6AA69D-3E06-4D87-844D-935B8735A70E}" srcOrd="0" destOrd="0" parTransId="{2DDB54ED-F554-41D0-B40C-EF93A691CA15}" sibTransId="{1D8FED82-7DA0-445D-BDEC-C9C6BCF87358}"/>
    <dgm:cxn modelId="{9948CA36-2760-4820-827B-EF5114BF5E9A}" type="presOf" srcId="{C6D6AC09-9EE1-4AAE-8B21-1FDB2BDBFFD5}" destId="{2AE125BC-8D2F-4989-8D62-F8E12FA03D9E}" srcOrd="0" destOrd="0" presId="urn:microsoft.com/office/officeart/2005/8/layout/chevron2"/>
    <dgm:cxn modelId="{6590B657-0767-446A-BA2D-23CAECA0D52F}" type="presOf" srcId="{0AFAFBC1-8A12-4A82-8CF2-268AC82A8D06}" destId="{803E5530-1340-4C86-AC07-7906370B2989}" srcOrd="0" destOrd="0" presId="urn:microsoft.com/office/officeart/2005/8/layout/chevron2"/>
    <dgm:cxn modelId="{D1BC21B2-4856-4BE6-B11B-7688801CE31F}" srcId="{E62A20AC-0D20-4C0A-A0EB-027B15C4C985}" destId="{9674B617-D068-4626-9C09-F83A3F8727E5}" srcOrd="0" destOrd="0" parTransId="{7C4F1018-0B71-445D-B7D0-64C97622417C}" sibTransId="{50B40FB9-8E6F-4856-A8FD-B0611E6B088F}"/>
    <dgm:cxn modelId="{6D68728F-EBA3-4797-AAB3-22DB22F67D33}" type="presOf" srcId="{9674B617-D068-4626-9C09-F83A3F8727E5}" destId="{27590211-C152-4D25-8B69-72300D278E9A}" srcOrd="0" destOrd="0" presId="urn:microsoft.com/office/officeart/2005/8/layout/chevron2"/>
    <dgm:cxn modelId="{AFA55DB2-F9FB-4104-913F-FDB404F4AE5A}" srcId="{0AFAFBC1-8A12-4A82-8CF2-268AC82A8D06}" destId="{E522567C-9C29-4431-AEE4-9DF2A0057197}" srcOrd="1" destOrd="0" parTransId="{5E560BA9-10D1-4EB0-B51C-CE0B79464BB2}" sibTransId="{B17EBB3D-A49E-4FF1-AC99-D573DC6D93F4}"/>
    <dgm:cxn modelId="{D432AA8F-B321-4492-AAD8-AC1AA7782ED6}" srcId="{08A8E510-E4D1-4DDD-8786-BA1C3A5AAA63}" destId="{C6D6AC09-9EE1-4AAE-8B21-1FDB2BDBFFD5}" srcOrd="0" destOrd="0" parTransId="{47158B7D-D73C-47A5-8A1B-D745A02733D7}" sibTransId="{58EF577E-93A5-493C-83C6-A91D27F8DBB8}"/>
    <dgm:cxn modelId="{D2C59EA4-F510-4850-B37B-8C0A26CB36A9}" srcId="{0AFAFBC1-8A12-4A82-8CF2-268AC82A8D06}" destId="{E62A20AC-0D20-4C0A-A0EB-027B15C4C985}" srcOrd="0" destOrd="0" parTransId="{0E2A3AC3-25C6-4BA3-BA51-B6B94A878A37}" sibTransId="{9852D8F6-588C-44C2-84EA-FDC33C32E250}"/>
    <dgm:cxn modelId="{073CD038-3674-4F16-9661-773ABEF24E3E}" srcId="{0AFAFBC1-8A12-4A82-8CF2-268AC82A8D06}" destId="{08A8E510-E4D1-4DDD-8786-BA1C3A5AAA63}" srcOrd="2" destOrd="0" parTransId="{D2EC20F8-CF69-463D-8AFE-446CB818FBEE}" sibTransId="{E089AA32-6FF8-490D-B498-7C61BA4149B2}"/>
    <dgm:cxn modelId="{D7ABB18C-37D3-4172-99D9-354DF5C3A825}" type="presOf" srcId="{E522567C-9C29-4431-AEE4-9DF2A0057197}" destId="{FE7BFDC0-897E-45F7-8F76-58B48461FB8F}" srcOrd="0" destOrd="0" presId="urn:microsoft.com/office/officeart/2005/8/layout/chevron2"/>
    <dgm:cxn modelId="{A20055AD-5B28-4B2D-A690-FC577AEBE784}" type="presOf" srcId="{08A8E510-E4D1-4DDD-8786-BA1C3A5AAA63}" destId="{F43CEA74-D893-4D93-9923-3D63453058D7}" srcOrd="0" destOrd="0" presId="urn:microsoft.com/office/officeart/2005/8/layout/chevron2"/>
    <dgm:cxn modelId="{E441F875-3059-4783-81A2-CBCC4088CEE1}" type="presParOf" srcId="{803E5530-1340-4C86-AC07-7906370B2989}" destId="{FA967D37-2DF5-45B9-8C42-674FD2CDA415}" srcOrd="0" destOrd="0" presId="urn:microsoft.com/office/officeart/2005/8/layout/chevron2"/>
    <dgm:cxn modelId="{CEBD4361-74BC-4F04-AAE0-C0734F8D600C}" type="presParOf" srcId="{FA967D37-2DF5-45B9-8C42-674FD2CDA415}" destId="{186A7906-438E-4915-B16F-C3FCDFE71623}" srcOrd="0" destOrd="0" presId="urn:microsoft.com/office/officeart/2005/8/layout/chevron2"/>
    <dgm:cxn modelId="{41BDA099-CF99-4F60-BA17-18BA9D4AADC1}" type="presParOf" srcId="{FA967D37-2DF5-45B9-8C42-674FD2CDA415}" destId="{27590211-C152-4D25-8B69-72300D278E9A}" srcOrd="1" destOrd="0" presId="urn:microsoft.com/office/officeart/2005/8/layout/chevron2"/>
    <dgm:cxn modelId="{B8E5FE18-BED8-444B-9C77-6402A941D878}" type="presParOf" srcId="{803E5530-1340-4C86-AC07-7906370B2989}" destId="{5D3276F0-870C-4D28-9BF9-DE757830C421}" srcOrd="1" destOrd="0" presId="urn:microsoft.com/office/officeart/2005/8/layout/chevron2"/>
    <dgm:cxn modelId="{7468D04A-41CE-49C1-B4F7-73AD3CEFFD91}" type="presParOf" srcId="{803E5530-1340-4C86-AC07-7906370B2989}" destId="{27516036-35E9-4A73-8389-408693DF205A}" srcOrd="2" destOrd="0" presId="urn:microsoft.com/office/officeart/2005/8/layout/chevron2"/>
    <dgm:cxn modelId="{4966F0FA-9231-4628-9B1E-4C525F0CB4EA}" type="presParOf" srcId="{27516036-35E9-4A73-8389-408693DF205A}" destId="{FE7BFDC0-897E-45F7-8F76-58B48461FB8F}" srcOrd="0" destOrd="0" presId="urn:microsoft.com/office/officeart/2005/8/layout/chevron2"/>
    <dgm:cxn modelId="{082C8545-12C4-415A-8AF0-2580BD5C676D}" type="presParOf" srcId="{27516036-35E9-4A73-8389-408693DF205A}" destId="{92E79176-0217-4375-92BF-595E6B240019}" srcOrd="1" destOrd="0" presId="urn:microsoft.com/office/officeart/2005/8/layout/chevron2"/>
    <dgm:cxn modelId="{2B5B5FCD-2931-424D-AEAE-642617F65EA8}" type="presParOf" srcId="{803E5530-1340-4C86-AC07-7906370B2989}" destId="{3CC8611A-C12C-409F-8D20-C3FE552747AA}" srcOrd="3" destOrd="0" presId="urn:microsoft.com/office/officeart/2005/8/layout/chevron2"/>
    <dgm:cxn modelId="{7A8B671D-416F-47DF-9AC2-EE9089AE24B8}" type="presParOf" srcId="{803E5530-1340-4C86-AC07-7906370B2989}" destId="{2DA8656B-A899-411F-981F-94170345414D}" srcOrd="4" destOrd="0" presId="urn:microsoft.com/office/officeart/2005/8/layout/chevron2"/>
    <dgm:cxn modelId="{CFB17B24-7E5D-4680-9951-801158A4D7A3}" type="presParOf" srcId="{2DA8656B-A899-411F-981F-94170345414D}" destId="{F43CEA74-D893-4D93-9923-3D63453058D7}" srcOrd="0" destOrd="0" presId="urn:microsoft.com/office/officeart/2005/8/layout/chevron2"/>
    <dgm:cxn modelId="{BAB6B514-AA8A-4A8B-847C-2309FCC33043}" type="presParOf" srcId="{2DA8656B-A899-411F-981F-94170345414D}" destId="{2AE125BC-8D2F-4989-8D62-F8E12FA03D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C7804-BC12-4613-95C0-8A460A3E5E5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0E5DB1-AF2D-4C8C-9696-178C8BA71AC2}">
      <dgm:prSet custT="1"/>
      <dgm:spPr/>
      <dgm:t>
        <a:bodyPr/>
        <a:lstStyle/>
        <a:p>
          <a:pPr rtl="0"/>
          <a:r>
            <a:rPr lang="ru-RU" sz="1400" dirty="0" smtClean="0"/>
            <a:t>1) проектирование информационно-развивающей среды ОУ и механизмов управления ею;</a:t>
          </a:r>
          <a:endParaRPr lang="ru-RU" sz="1400" dirty="0"/>
        </a:p>
      </dgm:t>
    </dgm:pt>
    <dgm:pt modelId="{F14D620C-3482-4311-AA69-4B0D8DD877C7}" type="parTrans" cxnId="{BB6E4550-00B3-40F8-9537-1786FBC34986}">
      <dgm:prSet/>
      <dgm:spPr/>
      <dgm:t>
        <a:bodyPr/>
        <a:lstStyle/>
        <a:p>
          <a:endParaRPr lang="ru-RU"/>
        </a:p>
      </dgm:t>
    </dgm:pt>
    <dgm:pt modelId="{5ED5A2A2-3B8E-44FC-986E-CE00BE31E9A4}" type="sibTrans" cxnId="{BB6E4550-00B3-40F8-9537-1786FBC34986}">
      <dgm:prSet/>
      <dgm:spPr/>
      <dgm:t>
        <a:bodyPr/>
        <a:lstStyle/>
        <a:p>
          <a:endParaRPr lang="ru-RU"/>
        </a:p>
      </dgm:t>
    </dgm:pt>
    <dgm:pt modelId="{90A4A9CE-D679-4F4B-9688-797B18B5C7E7}">
      <dgm:prSet custT="1"/>
      <dgm:spPr/>
      <dgm:t>
        <a:bodyPr/>
        <a:lstStyle/>
        <a:p>
          <a:pPr rtl="0"/>
          <a:r>
            <a:rPr lang="ru-RU" sz="1400" dirty="0" smtClean="0"/>
            <a:t>2) </a:t>
          </a:r>
          <a:r>
            <a:rPr lang="ru-RU" sz="1400" dirty="0" err="1" smtClean="0"/>
            <a:t>предпроектное</a:t>
          </a:r>
          <a:r>
            <a:rPr lang="ru-RU" sz="1400" dirty="0" smtClean="0"/>
            <a:t> обследование состояния ресурсов информационно-развивающей среды ОУ а также диагностика </a:t>
          </a:r>
          <a:r>
            <a:rPr lang="ru-RU" sz="1400" dirty="0" err="1" smtClean="0"/>
            <a:t>сформированности</a:t>
          </a:r>
          <a:r>
            <a:rPr lang="ru-RU" sz="1400" dirty="0" smtClean="0"/>
            <a:t> медиа- и информационной компетентности у обучающихся и учителей; </a:t>
          </a:r>
          <a:endParaRPr lang="ru-RU" sz="1400" dirty="0"/>
        </a:p>
      </dgm:t>
    </dgm:pt>
    <dgm:pt modelId="{EC0D25F0-184F-42DE-8427-C75053BE6071}" type="parTrans" cxnId="{8EA3E0EA-E8B5-442A-A542-9926EC1D418C}">
      <dgm:prSet/>
      <dgm:spPr/>
      <dgm:t>
        <a:bodyPr/>
        <a:lstStyle/>
        <a:p>
          <a:endParaRPr lang="ru-RU"/>
        </a:p>
      </dgm:t>
    </dgm:pt>
    <dgm:pt modelId="{630EAF3A-6B4C-431D-B916-5DA03BA334AA}" type="sibTrans" cxnId="{8EA3E0EA-E8B5-442A-A542-9926EC1D418C}">
      <dgm:prSet/>
      <dgm:spPr/>
      <dgm:t>
        <a:bodyPr/>
        <a:lstStyle/>
        <a:p>
          <a:endParaRPr lang="ru-RU"/>
        </a:p>
      </dgm:t>
    </dgm:pt>
    <dgm:pt modelId="{701E9413-B5A3-4AC0-9DFE-90857D731EC2}">
      <dgm:prSet custT="1"/>
      <dgm:spPr/>
      <dgm:t>
        <a:bodyPr/>
        <a:lstStyle/>
        <a:p>
          <a:pPr rtl="0"/>
          <a:r>
            <a:rPr lang="ru-RU" sz="1400" dirty="0" smtClean="0"/>
            <a:t>3) разработка основных принципов управления информационно- развивающей средой; </a:t>
          </a:r>
          <a:endParaRPr lang="ru-RU" sz="1400" dirty="0"/>
        </a:p>
      </dgm:t>
    </dgm:pt>
    <dgm:pt modelId="{3A0746DC-68F8-46AE-8254-CB88F4806116}" type="parTrans" cxnId="{C3920457-0D5B-4A12-918E-E5D0BFC0DF9C}">
      <dgm:prSet/>
      <dgm:spPr/>
      <dgm:t>
        <a:bodyPr/>
        <a:lstStyle/>
        <a:p>
          <a:endParaRPr lang="ru-RU"/>
        </a:p>
      </dgm:t>
    </dgm:pt>
    <dgm:pt modelId="{3DC420E3-6F94-4E33-B1A9-EC933D7C6FCA}" type="sibTrans" cxnId="{C3920457-0D5B-4A12-918E-E5D0BFC0DF9C}">
      <dgm:prSet/>
      <dgm:spPr/>
      <dgm:t>
        <a:bodyPr/>
        <a:lstStyle/>
        <a:p>
          <a:endParaRPr lang="ru-RU"/>
        </a:p>
      </dgm:t>
    </dgm:pt>
    <dgm:pt modelId="{006D4F23-5241-4767-89C3-2946A3307A32}">
      <dgm:prSet custT="1"/>
      <dgm:spPr/>
      <dgm:t>
        <a:bodyPr/>
        <a:lstStyle/>
        <a:p>
          <a:pPr rtl="0"/>
          <a:r>
            <a:rPr lang="ru-RU" sz="1400" dirty="0" smtClean="0"/>
            <a:t>4) создание проекта-программы по управлению информационно- развивающей средой ОУ; </a:t>
          </a:r>
          <a:endParaRPr lang="ru-RU" sz="1400" dirty="0"/>
        </a:p>
      </dgm:t>
    </dgm:pt>
    <dgm:pt modelId="{8494B05D-9E64-4E34-8019-CC3EEDC95547}" type="parTrans" cxnId="{C5F05761-38D2-47FD-B791-7BB68CE32A4D}">
      <dgm:prSet/>
      <dgm:spPr/>
      <dgm:t>
        <a:bodyPr/>
        <a:lstStyle/>
        <a:p>
          <a:endParaRPr lang="ru-RU"/>
        </a:p>
      </dgm:t>
    </dgm:pt>
    <dgm:pt modelId="{D25E8AA5-8036-433B-8CCA-7CEB36058E8F}" type="sibTrans" cxnId="{C5F05761-38D2-47FD-B791-7BB68CE32A4D}">
      <dgm:prSet/>
      <dgm:spPr/>
      <dgm:t>
        <a:bodyPr/>
        <a:lstStyle/>
        <a:p>
          <a:endParaRPr lang="ru-RU"/>
        </a:p>
      </dgm:t>
    </dgm:pt>
    <dgm:pt modelId="{D7C283E9-7B29-4233-9F74-4A1CD62821A1}">
      <dgm:prSet custT="1"/>
      <dgm:spPr/>
      <dgm:t>
        <a:bodyPr/>
        <a:lstStyle/>
        <a:p>
          <a:pPr rtl="0"/>
          <a:r>
            <a:rPr lang="ru-RU" sz="1400" dirty="0" smtClean="0"/>
            <a:t>5)  создание структуры управления ин­формационно- развивающей средой; </a:t>
          </a:r>
          <a:endParaRPr lang="ru-RU" sz="1400" dirty="0"/>
        </a:p>
      </dgm:t>
    </dgm:pt>
    <dgm:pt modelId="{8958F3B0-BFE0-4FC8-BD69-C59C64DB1FBC}" type="parTrans" cxnId="{DE26CAA2-8B2A-45B9-901B-B8B85DAD8819}">
      <dgm:prSet/>
      <dgm:spPr/>
      <dgm:t>
        <a:bodyPr/>
        <a:lstStyle/>
        <a:p>
          <a:endParaRPr lang="ru-RU"/>
        </a:p>
      </dgm:t>
    </dgm:pt>
    <dgm:pt modelId="{C91C8BFA-8C52-4E2C-9E54-7BCD53620102}" type="sibTrans" cxnId="{DE26CAA2-8B2A-45B9-901B-B8B85DAD8819}">
      <dgm:prSet/>
      <dgm:spPr/>
      <dgm:t>
        <a:bodyPr/>
        <a:lstStyle/>
        <a:p>
          <a:endParaRPr lang="ru-RU"/>
        </a:p>
      </dgm:t>
    </dgm:pt>
    <dgm:pt modelId="{7A31DFEE-1B65-4617-81DB-18C5D20EDCC6}">
      <dgm:prSet custT="1"/>
      <dgm:spPr/>
      <dgm:t>
        <a:bodyPr/>
        <a:lstStyle/>
        <a:p>
          <a:pPr rtl="0"/>
          <a:r>
            <a:rPr lang="ru-RU" sz="1400" dirty="0" smtClean="0"/>
            <a:t>6) программно-техническое обеспечение информационно-развивающей среды; </a:t>
          </a:r>
          <a:endParaRPr lang="ru-RU" sz="1400" dirty="0"/>
        </a:p>
      </dgm:t>
    </dgm:pt>
    <dgm:pt modelId="{9D1E0A64-333C-4551-87E6-B8DBCDC1C686}" type="parTrans" cxnId="{36694086-7F76-46A4-A0B9-3863B22DD33E}">
      <dgm:prSet/>
      <dgm:spPr/>
      <dgm:t>
        <a:bodyPr/>
        <a:lstStyle/>
        <a:p>
          <a:endParaRPr lang="ru-RU"/>
        </a:p>
      </dgm:t>
    </dgm:pt>
    <dgm:pt modelId="{7E30CFD7-FD5D-409A-8768-259C9358BDCB}" type="sibTrans" cxnId="{36694086-7F76-46A4-A0B9-3863B22DD33E}">
      <dgm:prSet/>
      <dgm:spPr/>
      <dgm:t>
        <a:bodyPr/>
        <a:lstStyle/>
        <a:p>
          <a:endParaRPr lang="ru-RU"/>
        </a:p>
      </dgm:t>
    </dgm:pt>
    <dgm:pt modelId="{FBE1A3DB-5E84-462A-9677-54ED0A0890A3}">
      <dgm:prSet custT="1"/>
      <dgm:spPr/>
      <dgm:t>
        <a:bodyPr/>
        <a:lstStyle/>
        <a:p>
          <a:pPr rtl="0"/>
          <a:r>
            <a:rPr lang="ru-RU" sz="1400" dirty="0" smtClean="0"/>
            <a:t>7) определение основных этапов и мероприятий по реализации про­граммы управления информационно-развивающей средой в общеобразо­вательном учреждении.</a:t>
          </a:r>
          <a:endParaRPr lang="ru-RU" sz="1400" dirty="0"/>
        </a:p>
      </dgm:t>
    </dgm:pt>
    <dgm:pt modelId="{24C7DD1A-52AF-4310-A44D-D8EDE7463BC3}" type="parTrans" cxnId="{A972776C-8A34-42CF-9D83-F18D1306F18B}">
      <dgm:prSet/>
      <dgm:spPr/>
      <dgm:t>
        <a:bodyPr/>
        <a:lstStyle/>
        <a:p>
          <a:endParaRPr lang="ru-RU"/>
        </a:p>
      </dgm:t>
    </dgm:pt>
    <dgm:pt modelId="{255AACED-FA2D-4219-B7FB-0DAB604852DE}" type="sibTrans" cxnId="{A972776C-8A34-42CF-9D83-F18D1306F18B}">
      <dgm:prSet/>
      <dgm:spPr/>
      <dgm:t>
        <a:bodyPr/>
        <a:lstStyle/>
        <a:p>
          <a:endParaRPr lang="ru-RU"/>
        </a:p>
      </dgm:t>
    </dgm:pt>
    <dgm:pt modelId="{A05F1126-A6F2-4241-9AEE-6EA034320676}" type="pres">
      <dgm:prSet presAssocID="{716C7804-BC12-4613-95C0-8A460A3E5E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716F3-8D4F-4DFF-AB09-6B606B6CBA09}" type="pres">
      <dgm:prSet presAssocID="{B70E5DB1-AF2D-4C8C-9696-178C8BA71AC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44FAB-36D3-432C-B8DB-20819C86605E}" type="pres">
      <dgm:prSet presAssocID="{5ED5A2A2-3B8E-44FC-986E-CE00BE31E9A4}" presName="spacer" presStyleCnt="0"/>
      <dgm:spPr/>
    </dgm:pt>
    <dgm:pt modelId="{C4A2D582-4119-46B9-8176-DC58A9700BED}" type="pres">
      <dgm:prSet presAssocID="{90A4A9CE-D679-4F4B-9688-797B18B5C7E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8101F-A85C-4B80-B52E-59BC1CE9FBED}" type="pres">
      <dgm:prSet presAssocID="{630EAF3A-6B4C-431D-B916-5DA03BA334AA}" presName="spacer" presStyleCnt="0"/>
      <dgm:spPr/>
    </dgm:pt>
    <dgm:pt modelId="{433BEF46-4B0D-4EC3-9D8F-2693DB52915C}" type="pres">
      <dgm:prSet presAssocID="{701E9413-B5A3-4AC0-9DFE-90857D731EC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9A2F-AAF7-4D2E-821E-D3B57327799D}" type="pres">
      <dgm:prSet presAssocID="{3DC420E3-6F94-4E33-B1A9-EC933D7C6FCA}" presName="spacer" presStyleCnt="0"/>
      <dgm:spPr/>
    </dgm:pt>
    <dgm:pt modelId="{92A0D80C-6D14-4944-8715-DD8BB055C615}" type="pres">
      <dgm:prSet presAssocID="{006D4F23-5241-4767-89C3-2946A3307A3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498DF-B61E-4037-9D86-6D127FBFEFC8}" type="pres">
      <dgm:prSet presAssocID="{D25E8AA5-8036-433B-8CCA-7CEB36058E8F}" presName="spacer" presStyleCnt="0"/>
      <dgm:spPr/>
    </dgm:pt>
    <dgm:pt modelId="{A9D3DDC9-3E2A-4B0A-8B22-8A29BDB8C5DA}" type="pres">
      <dgm:prSet presAssocID="{D7C283E9-7B29-4233-9F74-4A1CD62821A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2D32A-E288-4C9C-8A12-E5E6E92875B3}" type="pres">
      <dgm:prSet presAssocID="{C91C8BFA-8C52-4E2C-9E54-7BCD53620102}" presName="spacer" presStyleCnt="0"/>
      <dgm:spPr/>
    </dgm:pt>
    <dgm:pt modelId="{93EE1652-2104-48B8-B762-DF3AF07524F2}" type="pres">
      <dgm:prSet presAssocID="{7A31DFEE-1B65-4617-81DB-18C5D20EDCC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CDBE5-7008-4118-AB06-58AA11163E94}" type="pres">
      <dgm:prSet presAssocID="{7E30CFD7-FD5D-409A-8768-259C9358BDCB}" presName="spacer" presStyleCnt="0"/>
      <dgm:spPr/>
    </dgm:pt>
    <dgm:pt modelId="{4CCC77E1-CEF1-4E27-BE0A-1C299760F6D0}" type="pres">
      <dgm:prSet presAssocID="{FBE1A3DB-5E84-462A-9677-54ED0A0890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E4550-00B3-40F8-9537-1786FBC34986}" srcId="{716C7804-BC12-4613-95C0-8A460A3E5E5C}" destId="{B70E5DB1-AF2D-4C8C-9696-178C8BA71AC2}" srcOrd="0" destOrd="0" parTransId="{F14D620C-3482-4311-AA69-4B0D8DD877C7}" sibTransId="{5ED5A2A2-3B8E-44FC-986E-CE00BE31E9A4}"/>
    <dgm:cxn modelId="{A972776C-8A34-42CF-9D83-F18D1306F18B}" srcId="{716C7804-BC12-4613-95C0-8A460A3E5E5C}" destId="{FBE1A3DB-5E84-462A-9677-54ED0A0890A3}" srcOrd="6" destOrd="0" parTransId="{24C7DD1A-52AF-4310-A44D-D8EDE7463BC3}" sibTransId="{255AACED-FA2D-4219-B7FB-0DAB604852DE}"/>
    <dgm:cxn modelId="{C3920457-0D5B-4A12-918E-E5D0BFC0DF9C}" srcId="{716C7804-BC12-4613-95C0-8A460A3E5E5C}" destId="{701E9413-B5A3-4AC0-9DFE-90857D731EC2}" srcOrd="2" destOrd="0" parTransId="{3A0746DC-68F8-46AE-8254-CB88F4806116}" sibTransId="{3DC420E3-6F94-4E33-B1A9-EC933D7C6FCA}"/>
    <dgm:cxn modelId="{E4996D9B-87D5-4A27-B523-E89BC0477A05}" type="presOf" srcId="{006D4F23-5241-4767-89C3-2946A3307A32}" destId="{92A0D80C-6D14-4944-8715-DD8BB055C615}" srcOrd="0" destOrd="0" presId="urn:microsoft.com/office/officeart/2005/8/layout/vList2"/>
    <dgm:cxn modelId="{0526A544-1E06-458A-8D05-BC1D043D7ED0}" type="presOf" srcId="{B70E5DB1-AF2D-4C8C-9696-178C8BA71AC2}" destId="{B69716F3-8D4F-4DFF-AB09-6B606B6CBA09}" srcOrd="0" destOrd="0" presId="urn:microsoft.com/office/officeart/2005/8/layout/vList2"/>
    <dgm:cxn modelId="{A1033BA9-E98A-465B-80A2-C1474ED19F33}" type="presOf" srcId="{716C7804-BC12-4613-95C0-8A460A3E5E5C}" destId="{A05F1126-A6F2-4241-9AEE-6EA034320676}" srcOrd="0" destOrd="0" presId="urn:microsoft.com/office/officeart/2005/8/layout/vList2"/>
    <dgm:cxn modelId="{2A4E229E-70A2-4A89-AF5D-A892C114817B}" type="presOf" srcId="{701E9413-B5A3-4AC0-9DFE-90857D731EC2}" destId="{433BEF46-4B0D-4EC3-9D8F-2693DB52915C}" srcOrd="0" destOrd="0" presId="urn:microsoft.com/office/officeart/2005/8/layout/vList2"/>
    <dgm:cxn modelId="{F7525CB3-AB2E-4C10-A505-497409EEF80B}" type="presOf" srcId="{FBE1A3DB-5E84-462A-9677-54ED0A0890A3}" destId="{4CCC77E1-CEF1-4E27-BE0A-1C299760F6D0}" srcOrd="0" destOrd="0" presId="urn:microsoft.com/office/officeart/2005/8/layout/vList2"/>
    <dgm:cxn modelId="{DE26CAA2-8B2A-45B9-901B-B8B85DAD8819}" srcId="{716C7804-BC12-4613-95C0-8A460A3E5E5C}" destId="{D7C283E9-7B29-4233-9F74-4A1CD62821A1}" srcOrd="4" destOrd="0" parTransId="{8958F3B0-BFE0-4FC8-BD69-C59C64DB1FBC}" sibTransId="{C91C8BFA-8C52-4E2C-9E54-7BCD53620102}"/>
    <dgm:cxn modelId="{02069B9F-706F-4731-AF11-862BCAF1703E}" type="presOf" srcId="{7A31DFEE-1B65-4617-81DB-18C5D20EDCC6}" destId="{93EE1652-2104-48B8-B762-DF3AF07524F2}" srcOrd="0" destOrd="0" presId="urn:microsoft.com/office/officeart/2005/8/layout/vList2"/>
    <dgm:cxn modelId="{F78864F4-0D7A-418D-AB10-2E21F506B806}" type="presOf" srcId="{D7C283E9-7B29-4233-9F74-4A1CD62821A1}" destId="{A9D3DDC9-3E2A-4B0A-8B22-8A29BDB8C5DA}" srcOrd="0" destOrd="0" presId="urn:microsoft.com/office/officeart/2005/8/layout/vList2"/>
    <dgm:cxn modelId="{8EA3E0EA-E8B5-442A-A542-9926EC1D418C}" srcId="{716C7804-BC12-4613-95C0-8A460A3E5E5C}" destId="{90A4A9CE-D679-4F4B-9688-797B18B5C7E7}" srcOrd="1" destOrd="0" parTransId="{EC0D25F0-184F-42DE-8427-C75053BE6071}" sibTransId="{630EAF3A-6B4C-431D-B916-5DA03BA334AA}"/>
    <dgm:cxn modelId="{AB99A8E0-01E3-4EA5-8435-DB6948178250}" type="presOf" srcId="{90A4A9CE-D679-4F4B-9688-797B18B5C7E7}" destId="{C4A2D582-4119-46B9-8176-DC58A9700BED}" srcOrd="0" destOrd="0" presId="urn:microsoft.com/office/officeart/2005/8/layout/vList2"/>
    <dgm:cxn modelId="{36694086-7F76-46A4-A0B9-3863B22DD33E}" srcId="{716C7804-BC12-4613-95C0-8A460A3E5E5C}" destId="{7A31DFEE-1B65-4617-81DB-18C5D20EDCC6}" srcOrd="5" destOrd="0" parTransId="{9D1E0A64-333C-4551-87E6-B8DBCDC1C686}" sibTransId="{7E30CFD7-FD5D-409A-8768-259C9358BDCB}"/>
    <dgm:cxn modelId="{C5F05761-38D2-47FD-B791-7BB68CE32A4D}" srcId="{716C7804-BC12-4613-95C0-8A460A3E5E5C}" destId="{006D4F23-5241-4767-89C3-2946A3307A32}" srcOrd="3" destOrd="0" parTransId="{8494B05D-9E64-4E34-8019-CC3EEDC95547}" sibTransId="{D25E8AA5-8036-433B-8CCA-7CEB36058E8F}"/>
    <dgm:cxn modelId="{B40A39F7-2E90-4C3A-8F61-F12B26665390}" type="presParOf" srcId="{A05F1126-A6F2-4241-9AEE-6EA034320676}" destId="{B69716F3-8D4F-4DFF-AB09-6B606B6CBA09}" srcOrd="0" destOrd="0" presId="urn:microsoft.com/office/officeart/2005/8/layout/vList2"/>
    <dgm:cxn modelId="{DF8D2B04-5899-4937-8E1B-129BD7755129}" type="presParOf" srcId="{A05F1126-A6F2-4241-9AEE-6EA034320676}" destId="{FAA44FAB-36D3-432C-B8DB-20819C86605E}" srcOrd="1" destOrd="0" presId="urn:microsoft.com/office/officeart/2005/8/layout/vList2"/>
    <dgm:cxn modelId="{BA2CE21C-8D9B-43BD-92D2-CB9819A56B5B}" type="presParOf" srcId="{A05F1126-A6F2-4241-9AEE-6EA034320676}" destId="{C4A2D582-4119-46B9-8176-DC58A9700BED}" srcOrd="2" destOrd="0" presId="urn:microsoft.com/office/officeart/2005/8/layout/vList2"/>
    <dgm:cxn modelId="{D7F4C7BE-A702-4A2C-AF6D-A71F4372BE12}" type="presParOf" srcId="{A05F1126-A6F2-4241-9AEE-6EA034320676}" destId="{91B8101F-A85C-4B80-B52E-59BC1CE9FBED}" srcOrd="3" destOrd="0" presId="urn:microsoft.com/office/officeart/2005/8/layout/vList2"/>
    <dgm:cxn modelId="{4A49DC32-CCCD-4231-A6DD-757EE6120CCA}" type="presParOf" srcId="{A05F1126-A6F2-4241-9AEE-6EA034320676}" destId="{433BEF46-4B0D-4EC3-9D8F-2693DB52915C}" srcOrd="4" destOrd="0" presId="urn:microsoft.com/office/officeart/2005/8/layout/vList2"/>
    <dgm:cxn modelId="{708F7E3E-418D-4425-B3EE-021B94D30A64}" type="presParOf" srcId="{A05F1126-A6F2-4241-9AEE-6EA034320676}" destId="{FE129A2F-AAF7-4D2E-821E-D3B57327799D}" srcOrd="5" destOrd="0" presId="urn:microsoft.com/office/officeart/2005/8/layout/vList2"/>
    <dgm:cxn modelId="{315E583D-58A6-4F77-9E60-33D0EEBEE022}" type="presParOf" srcId="{A05F1126-A6F2-4241-9AEE-6EA034320676}" destId="{92A0D80C-6D14-4944-8715-DD8BB055C615}" srcOrd="6" destOrd="0" presId="urn:microsoft.com/office/officeart/2005/8/layout/vList2"/>
    <dgm:cxn modelId="{47ED5539-F33C-4CCB-B7F5-70855BCD2983}" type="presParOf" srcId="{A05F1126-A6F2-4241-9AEE-6EA034320676}" destId="{DC6498DF-B61E-4037-9D86-6D127FBFEFC8}" srcOrd="7" destOrd="0" presId="urn:microsoft.com/office/officeart/2005/8/layout/vList2"/>
    <dgm:cxn modelId="{4F87BAA4-A5A2-4F62-8F2A-6ABAB6117277}" type="presParOf" srcId="{A05F1126-A6F2-4241-9AEE-6EA034320676}" destId="{A9D3DDC9-3E2A-4B0A-8B22-8A29BDB8C5DA}" srcOrd="8" destOrd="0" presId="urn:microsoft.com/office/officeart/2005/8/layout/vList2"/>
    <dgm:cxn modelId="{55971C4B-F46B-4AF5-9ADF-929E9E9944B5}" type="presParOf" srcId="{A05F1126-A6F2-4241-9AEE-6EA034320676}" destId="{E0B2D32A-E288-4C9C-8A12-E5E6E92875B3}" srcOrd="9" destOrd="0" presId="urn:microsoft.com/office/officeart/2005/8/layout/vList2"/>
    <dgm:cxn modelId="{17A91C53-ECA8-4C46-A284-DA6F901F0A1F}" type="presParOf" srcId="{A05F1126-A6F2-4241-9AEE-6EA034320676}" destId="{93EE1652-2104-48B8-B762-DF3AF07524F2}" srcOrd="10" destOrd="0" presId="urn:microsoft.com/office/officeart/2005/8/layout/vList2"/>
    <dgm:cxn modelId="{42E3334A-EDF5-4E3B-9B08-80766F1215E7}" type="presParOf" srcId="{A05F1126-A6F2-4241-9AEE-6EA034320676}" destId="{F82CDBE5-7008-4118-AB06-58AA11163E94}" srcOrd="11" destOrd="0" presId="urn:microsoft.com/office/officeart/2005/8/layout/vList2"/>
    <dgm:cxn modelId="{B48C1AEE-C4B5-461F-8401-2813C0DAD289}" type="presParOf" srcId="{A05F1126-A6F2-4241-9AEE-6EA034320676}" destId="{4CCC77E1-CEF1-4E27-BE0A-1C299760F6D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A19D9-B565-4CE3-B28F-D81AA34E3498}" type="doc">
      <dgm:prSet loTypeId="urn:microsoft.com/office/officeart/2005/8/layout/equation2" loCatId="process" qsTypeId="urn:microsoft.com/office/officeart/2005/8/quickstyle/3d2#5" qsCatId="3D" csTypeId="urn:microsoft.com/office/officeart/2005/8/colors/colorful1#4" csCatId="colorful" phldr="1"/>
      <dgm:spPr/>
    </dgm:pt>
    <dgm:pt modelId="{7778669A-6FA7-4029-B53A-CBD87E16E20F}">
      <dgm:prSet phldrT="[Текст]" custT="1"/>
      <dgm:spPr/>
      <dgm:t>
        <a:bodyPr/>
        <a:lstStyle/>
        <a:p>
          <a:r>
            <a:rPr lang="ru-RU" sz="1400" b="1" dirty="0" smtClean="0"/>
            <a:t>Ноутбуки учеников</a:t>
          </a:r>
          <a:endParaRPr lang="ru-RU" sz="1400" b="1" dirty="0"/>
        </a:p>
      </dgm:t>
    </dgm:pt>
    <dgm:pt modelId="{03CF17B6-91D4-4242-8199-B1BE66FDBEFF}" type="parTrans" cxnId="{E4F562DE-48CB-4DC5-9ABE-ED58C12304FB}">
      <dgm:prSet/>
      <dgm:spPr/>
      <dgm:t>
        <a:bodyPr/>
        <a:lstStyle/>
        <a:p>
          <a:endParaRPr lang="ru-RU"/>
        </a:p>
      </dgm:t>
    </dgm:pt>
    <dgm:pt modelId="{DB8D0CF5-10A1-4B21-BBD0-2EBBD834A649}" type="sibTrans" cxnId="{E4F562DE-48CB-4DC5-9ABE-ED58C12304FB}">
      <dgm:prSet/>
      <dgm:spPr/>
      <dgm:t>
        <a:bodyPr/>
        <a:lstStyle/>
        <a:p>
          <a:endParaRPr lang="ru-RU"/>
        </a:p>
      </dgm:t>
    </dgm:pt>
    <dgm:pt modelId="{16817DB1-7B14-4361-B33C-EE078DF175D4}">
      <dgm:prSet phldrT="[Текст]" custT="1"/>
      <dgm:spPr/>
      <dgm:t>
        <a:bodyPr/>
        <a:lstStyle/>
        <a:p>
          <a:r>
            <a:rPr lang="ru-RU" sz="1400" b="1" dirty="0" smtClean="0"/>
            <a:t>Интерактивная доска</a:t>
          </a:r>
          <a:endParaRPr lang="ru-RU" sz="1400" b="1" dirty="0"/>
        </a:p>
      </dgm:t>
    </dgm:pt>
    <dgm:pt modelId="{8CB3E3A0-CA6C-4E66-BA2E-8AA81F7E639F}" type="parTrans" cxnId="{2F9F6E1B-7539-4E3A-82B8-0E382347883C}">
      <dgm:prSet/>
      <dgm:spPr/>
      <dgm:t>
        <a:bodyPr/>
        <a:lstStyle/>
        <a:p>
          <a:endParaRPr lang="ru-RU"/>
        </a:p>
      </dgm:t>
    </dgm:pt>
    <dgm:pt modelId="{35A8CAF9-D03B-4815-A2A6-6D573AB84BCD}" type="sibTrans" cxnId="{2F9F6E1B-7539-4E3A-82B8-0E382347883C}">
      <dgm:prSet/>
      <dgm:spPr/>
      <dgm:t>
        <a:bodyPr/>
        <a:lstStyle/>
        <a:p>
          <a:endParaRPr lang="ru-RU"/>
        </a:p>
      </dgm:t>
    </dgm:pt>
    <dgm:pt modelId="{F1470D28-DD47-459F-9297-ECACC8F5802A}">
      <dgm:prSet phldrT="[Текст]" custT="1"/>
      <dgm:spPr/>
      <dgm:t>
        <a:bodyPr/>
        <a:lstStyle/>
        <a:p>
          <a:r>
            <a:rPr lang="ru-RU" sz="1400" b="1" dirty="0" smtClean="0"/>
            <a:t>ПК учителя</a:t>
          </a:r>
          <a:endParaRPr lang="ru-RU" sz="1400" b="1" dirty="0"/>
        </a:p>
      </dgm:t>
    </dgm:pt>
    <dgm:pt modelId="{45E55452-FB92-4ED9-AC4E-02DB004925CC}" type="parTrans" cxnId="{E42EBE6D-56CC-4ABB-AACD-196927EDCC5D}">
      <dgm:prSet/>
      <dgm:spPr/>
      <dgm:t>
        <a:bodyPr/>
        <a:lstStyle/>
        <a:p>
          <a:endParaRPr lang="ru-RU"/>
        </a:p>
      </dgm:t>
    </dgm:pt>
    <dgm:pt modelId="{16770693-D199-4E83-B70C-25A273880B10}" type="sibTrans" cxnId="{E42EBE6D-56CC-4ABB-AACD-196927EDCC5D}">
      <dgm:prSet/>
      <dgm:spPr/>
      <dgm:t>
        <a:bodyPr/>
        <a:lstStyle/>
        <a:p>
          <a:endParaRPr lang="ru-RU"/>
        </a:p>
      </dgm:t>
    </dgm:pt>
    <dgm:pt modelId="{6F8D3BE9-F40B-4171-B3BD-798C061FD160}">
      <dgm:prSet custT="1"/>
      <dgm:spPr/>
      <dgm:t>
        <a:bodyPr/>
        <a:lstStyle/>
        <a:p>
          <a:r>
            <a:rPr lang="ru-RU" sz="1400" b="1" dirty="0" smtClean="0"/>
            <a:t>Лабораторное оборудование</a:t>
          </a:r>
          <a:endParaRPr lang="ru-RU" sz="1400" b="1" dirty="0"/>
        </a:p>
      </dgm:t>
    </dgm:pt>
    <dgm:pt modelId="{7F1CA359-6A11-4F5C-A85C-A8F537A06B0E}" type="parTrans" cxnId="{615FA3ED-5241-4DCB-B7B9-ED746009C861}">
      <dgm:prSet/>
      <dgm:spPr/>
      <dgm:t>
        <a:bodyPr/>
        <a:lstStyle/>
        <a:p>
          <a:endParaRPr lang="ru-RU"/>
        </a:p>
      </dgm:t>
    </dgm:pt>
    <dgm:pt modelId="{3717E426-E031-4DD7-B4A0-CC6762A0831F}" type="sibTrans" cxnId="{615FA3ED-5241-4DCB-B7B9-ED746009C861}">
      <dgm:prSet/>
      <dgm:spPr/>
      <dgm:t>
        <a:bodyPr/>
        <a:lstStyle/>
        <a:p>
          <a:endParaRPr lang="ru-RU"/>
        </a:p>
      </dgm:t>
    </dgm:pt>
    <dgm:pt modelId="{F0C70BC7-EC30-4647-A7EE-2846CAB623B4}">
      <dgm:prSet custT="1"/>
      <dgm:spPr/>
      <dgm:t>
        <a:bodyPr/>
        <a:lstStyle/>
        <a:p>
          <a:r>
            <a:rPr lang="ru-RU" sz="1400" b="1" dirty="0" smtClean="0"/>
            <a:t>Цифровой микроскоп</a:t>
          </a:r>
          <a:endParaRPr lang="ru-RU" sz="1400" b="1" dirty="0"/>
        </a:p>
      </dgm:t>
    </dgm:pt>
    <dgm:pt modelId="{20AAD469-BB5E-48A5-B920-5A4F5D5E4A02}" type="parTrans" cxnId="{DF57AD75-FF14-41A3-A25B-A51636142A7C}">
      <dgm:prSet/>
      <dgm:spPr/>
      <dgm:t>
        <a:bodyPr/>
        <a:lstStyle/>
        <a:p>
          <a:endParaRPr lang="ru-RU"/>
        </a:p>
      </dgm:t>
    </dgm:pt>
    <dgm:pt modelId="{9303648E-EF72-4605-A4A2-7162A6979484}" type="sibTrans" cxnId="{DF57AD75-FF14-41A3-A25B-A51636142A7C}">
      <dgm:prSet/>
      <dgm:spPr/>
      <dgm:t>
        <a:bodyPr/>
        <a:lstStyle/>
        <a:p>
          <a:endParaRPr lang="ru-RU"/>
        </a:p>
      </dgm:t>
    </dgm:pt>
    <dgm:pt modelId="{BA5B42A2-629A-4418-BD99-7DE008C86294}" type="pres">
      <dgm:prSet presAssocID="{59FA19D9-B565-4CE3-B28F-D81AA34E3498}" presName="Name0" presStyleCnt="0">
        <dgm:presLayoutVars>
          <dgm:dir/>
          <dgm:resizeHandles val="exact"/>
        </dgm:presLayoutVars>
      </dgm:prSet>
      <dgm:spPr/>
    </dgm:pt>
    <dgm:pt modelId="{58A96982-F377-49E9-BA45-7AAF3823718E}" type="pres">
      <dgm:prSet presAssocID="{59FA19D9-B565-4CE3-B28F-D81AA34E3498}" presName="vNodes" presStyleCnt="0"/>
      <dgm:spPr/>
    </dgm:pt>
    <dgm:pt modelId="{909467EB-1DB3-4B5C-8573-04507B13D8A8}" type="pres">
      <dgm:prSet presAssocID="{7778669A-6FA7-4029-B53A-CBD87E16E20F}" presName="node" presStyleLbl="node1" presStyleIdx="0" presStyleCnt="5" custScaleX="38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6444-BCC9-4C3A-A48D-77760F341CF3}" type="pres">
      <dgm:prSet presAssocID="{DB8D0CF5-10A1-4B21-BBD0-2EBBD834A649}" presName="spacerT" presStyleCnt="0"/>
      <dgm:spPr/>
    </dgm:pt>
    <dgm:pt modelId="{A77E2B21-89AF-47E6-9459-B49920E5AD99}" type="pres">
      <dgm:prSet presAssocID="{DB8D0CF5-10A1-4B21-BBD0-2EBBD834A64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7E5EA38-F210-43BA-B4FF-289D63A0C7D5}" type="pres">
      <dgm:prSet presAssocID="{DB8D0CF5-10A1-4B21-BBD0-2EBBD834A649}" presName="spacerB" presStyleCnt="0"/>
      <dgm:spPr/>
    </dgm:pt>
    <dgm:pt modelId="{BC8C4376-4472-49BB-B9AB-B9CCAFDFE71B}" type="pres">
      <dgm:prSet presAssocID="{6F8D3BE9-F40B-4171-B3BD-798C061FD160}" presName="node" presStyleLbl="node1" presStyleIdx="1" presStyleCnt="5" custScaleX="38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5ED93-8708-47A5-AC21-19079D5F761F}" type="pres">
      <dgm:prSet presAssocID="{3717E426-E031-4DD7-B4A0-CC6762A0831F}" presName="spacerT" presStyleCnt="0"/>
      <dgm:spPr/>
    </dgm:pt>
    <dgm:pt modelId="{AC245C2A-D94C-4783-A7C7-077CBBDC977B}" type="pres">
      <dgm:prSet presAssocID="{3717E426-E031-4DD7-B4A0-CC6762A083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87776A3-1FF7-4408-BE58-3DC1D56B013E}" type="pres">
      <dgm:prSet presAssocID="{3717E426-E031-4DD7-B4A0-CC6762A0831F}" presName="spacerB" presStyleCnt="0"/>
      <dgm:spPr/>
    </dgm:pt>
    <dgm:pt modelId="{4F1BD164-345E-457A-B3EA-6B1041E5FFA9}" type="pres">
      <dgm:prSet presAssocID="{F0C70BC7-EC30-4647-A7EE-2846CAB623B4}" presName="node" presStyleLbl="node1" presStyleIdx="2" presStyleCnt="5" custScaleX="38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5E5EF-513B-4D4A-A4C0-3E05657DFD6B}" type="pres">
      <dgm:prSet presAssocID="{9303648E-EF72-4605-A4A2-7162A6979484}" presName="spacerT" presStyleCnt="0"/>
      <dgm:spPr/>
    </dgm:pt>
    <dgm:pt modelId="{D015B351-6F3D-42D1-A016-31FBB54BDA38}" type="pres">
      <dgm:prSet presAssocID="{9303648E-EF72-4605-A4A2-7162A697948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85C0964-B1CE-457B-92C4-AC2F83E30074}" type="pres">
      <dgm:prSet presAssocID="{9303648E-EF72-4605-A4A2-7162A6979484}" presName="spacerB" presStyleCnt="0"/>
      <dgm:spPr/>
    </dgm:pt>
    <dgm:pt modelId="{4CD768E7-4A0A-4AA1-8EDE-B12A13C4A0F2}" type="pres">
      <dgm:prSet presAssocID="{16817DB1-7B14-4361-B33C-EE078DF175D4}" presName="node" presStyleLbl="node1" presStyleIdx="3" presStyleCnt="5" custScaleX="41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2E49E-8F38-4D26-82AF-40B06727495F}" type="pres">
      <dgm:prSet presAssocID="{59FA19D9-B565-4CE3-B28F-D81AA34E3498}" presName="sibTransLast" presStyleLbl="sibTrans2D1" presStyleIdx="3" presStyleCnt="4" custScaleX="162805"/>
      <dgm:spPr/>
      <dgm:t>
        <a:bodyPr/>
        <a:lstStyle/>
        <a:p>
          <a:endParaRPr lang="ru-RU"/>
        </a:p>
      </dgm:t>
    </dgm:pt>
    <dgm:pt modelId="{5625AF10-1360-475E-9294-B5DA02CD02AD}" type="pres">
      <dgm:prSet presAssocID="{59FA19D9-B565-4CE3-B28F-D81AA34E349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BC8CC27-D241-47BC-ACBD-47D3C53F7E3B}" type="pres">
      <dgm:prSet presAssocID="{59FA19D9-B565-4CE3-B28F-D81AA34E3498}" presName="lastNode" presStyleLbl="node1" presStyleIdx="4" presStyleCnt="5" custScaleX="106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4A5BC-9145-4417-B5E9-D5A5264556D4}" type="presOf" srcId="{F0C70BC7-EC30-4647-A7EE-2846CAB623B4}" destId="{4F1BD164-345E-457A-B3EA-6B1041E5FFA9}" srcOrd="0" destOrd="0" presId="urn:microsoft.com/office/officeart/2005/8/layout/equation2"/>
    <dgm:cxn modelId="{A6B67D56-616C-4465-B08A-A02E41F815D6}" type="presOf" srcId="{35A8CAF9-D03B-4815-A2A6-6D573AB84BCD}" destId="{5625AF10-1360-475E-9294-B5DA02CD02AD}" srcOrd="1" destOrd="0" presId="urn:microsoft.com/office/officeart/2005/8/layout/equation2"/>
    <dgm:cxn modelId="{DF57AD75-FF14-41A3-A25B-A51636142A7C}" srcId="{59FA19D9-B565-4CE3-B28F-D81AA34E3498}" destId="{F0C70BC7-EC30-4647-A7EE-2846CAB623B4}" srcOrd="2" destOrd="0" parTransId="{20AAD469-BB5E-48A5-B920-5A4F5D5E4A02}" sibTransId="{9303648E-EF72-4605-A4A2-7162A6979484}"/>
    <dgm:cxn modelId="{4D4B146E-18DB-4711-A915-849AB6F9214E}" type="presOf" srcId="{7778669A-6FA7-4029-B53A-CBD87E16E20F}" destId="{909467EB-1DB3-4B5C-8573-04507B13D8A8}" srcOrd="0" destOrd="0" presId="urn:microsoft.com/office/officeart/2005/8/layout/equation2"/>
    <dgm:cxn modelId="{77099445-774E-4674-8F57-54423A2074B0}" type="presOf" srcId="{16817DB1-7B14-4361-B33C-EE078DF175D4}" destId="{4CD768E7-4A0A-4AA1-8EDE-B12A13C4A0F2}" srcOrd="0" destOrd="0" presId="urn:microsoft.com/office/officeart/2005/8/layout/equation2"/>
    <dgm:cxn modelId="{0BA7A240-1D43-473E-BA5A-48D8BE173B0C}" type="presOf" srcId="{9303648E-EF72-4605-A4A2-7162A6979484}" destId="{D015B351-6F3D-42D1-A016-31FBB54BDA38}" srcOrd="0" destOrd="0" presId="urn:microsoft.com/office/officeart/2005/8/layout/equation2"/>
    <dgm:cxn modelId="{984A2B50-3700-4F4F-8B85-FFCFD45BD753}" type="presOf" srcId="{35A8CAF9-D03B-4815-A2A6-6D573AB84BCD}" destId="{A352E49E-8F38-4D26-82AF-40B06727495F}" srcOrd="0" destOrd="0" presId="urn:microsoft.com/office/officeart/2005/8/layout/equation2"/>
    <dgm:cxn modelId="{2F9F6E1B-7539-4E3A-82B8-0E382347883C}" srcId="{59FA19D9-B565-4CE3-B28F-D81AA34E3498}" destId="{16817DB1-7B14-4361-B33C-EE078DF175D4}" srcOrd="3" destOrd="0" parTransId="{8CB3E3A0-CA6C-4E66-BA2E-8AA81F7E639F}" sibTransId="{35A8CAF9-D03B-4815-A2A6-6D573AB84BCD}"/>
    <dgm:cxn modelId="{E42EBE6D-56CC-4ABB-AACD-196927EDCC5D}" srcId="{59FA19D9-B565-4CE3-B28F-D81AA34E3498}" destId="{F1470D28-DD47-459F-9297-ECACC8F5802A}" srcOrd="4" destOrd="0" parTransId="{45E55452-FB92-4ED9-AC4E-02DB004925CC}" sibTransId="{16770693-D199-4E83-B70C-25A273880B10}"/>
    <dgm:cxn modelId="{CC36171C-8B0B-490F-B73C-C653239336F8}" type="presOf" srcId="{59FA19D9-B565-4CE3-B28F-D81AA34E3498}" destId="{BA5B42A2-629A-4418-BD99-7DE008C86294}" srcOrd="0" destOrd="0" presId="urn:microsoft.com/office/officeart/2005/8/layout/equation2"/>
    <dgm:cxn modelId="{3CA0AF2F-2E88-4E0F-A7EF-EDCE2E7072D4}" type="presOf" srcId="{3717E426-E031-4DD7-B4A0-CC6762A0831F}" destId="{AC245C2A-D94C-4783-A7C7-077CBBDC977B}" srcOrd="0" destOrd="0" presId="urn:microsoft.com/office/officeart/2005/8/layout/equation2"/>
    <dgm:cxn modelId="{A12BB0FB-7767-4704-B035-E40BC6B877E1}" type="presOf" srcId="{F1470D28-DD47-459F-9297-ECACC8F5802A}" destId="{8BC8CC27-D241-47BC-ACBD-47D3C53F7E3B}" srcOrd="0" destOrd="0" presId="urn:microsoft.com/office/officeart/2005/8/layout/equation2"/>
    <dgm:cxn modelId="{14A7511C-71F9-4466-9177-B9E328F19600}" type="presOf" srcId="{6F8D3BE9-F40B-4171-B3BD-798C061FD160}" destId="{BC8C4376-4472-49BB-B9AB-B9CCAFDFE71B}" srcOrd="0" destOrd="0" presId="urn:microsoft.com/office/officeart/2005/8/layout/equation2"/>
    <dgm:cxn modelId="{615FA3ED-5241-4DCB-B7B9-ED746009C861}" srcId="{59FA19D9-B565-4CE3-B28F-D81AA34E3498}" destId="{6F8D3BE9-F40B-4171-B3BD-798C061FD160}" srcOrd="1" destOrd="0" parTransId="{7F1CA359-6A11-4F5C-A85C-A8F537A06B0E}" sibTransId="{3717E426-E031-4DD7-B4A0-CC6762A0831F}"/>
    <dgm:cxn modelId="{8F85AE8E-5A16-4C45-9474-C82806EE3712}" type="presOf" srcId="{DB8D0CF5-10A1-4B21-BBD0-2EBBD834A649}" destId="{A77E2B21-89AF-47E6-9459-B49920E5AD99}" srcOrd="0" destOrd="0" presId="urn:microsoft.com/office/officeart/2005/8/layout/equation2"/>
    <dgm:cxn modelId="{E4F562DE-48CB-4DC5-9ABE-ED58C12304FB}" srcId="{59FA19D9-B565-4CE3-B28F-D81AA34E3498}" destId="{7778669A-6FA7-4029-B53A-CBD87E16E20F}" srcOrd="0" destOrd="0" parTransId="{03CF17B6-91D4-4242-8199-B1BE66FDBEFF}" sibTransId="{DB8D0CF5-10A1-4B21-BBD0-2EBBD834A649}"/>
    <dgm:cxn modelId="{BBB6995E-13F7-4C7F-83F6-8AB65AB727C3}" type="presParOf" srcId="{BA5B42A2-629A-4418-BD99-7DE008C86294}" destId="{58A96982-F377-49E9-BA45-7AAF3823718E}" srcOrd="0" destOrd="0" presId="urn:microsoft.com/office/officeart/2005/8/layout/equation2"/>
    <dgm:cxn modelId="{36E30242-45AA-4569-AFAD-AD332F6B195D}" type="presParOf" srcId="{58A96982-F377-49E9-BA45-7AAF3823718E}" destId="{909467EB-1DB3-4B5C-8573-04507B13D8A8}" srcOrd="0" destOrd="0" presId="urn:microsoft.com/office/officeart/2005/8/layout/equation2"/>
    <dgm:cxn modelId="{15B9755B-92A0-4B88-9796-53D345BA2F08}" type="presParOf" srcId="{58A96982-F377-49E9-BA45-7AAF3823718E}" destId="{DF1C6444-BCC9-4C3A-A48D-77760F341CF3}" srcOrd="1" destOrd="0" presId="urn:microsoft.com/office/officeart/2005/8/layout/equation2"/>
    <dgm:cxn modelId="{B6F680D2-3E17-47EA-AD4E-A939519DD220}" type="presParOf" srcId="{58A96982-F377-49E9-BA45-7AAF3823718E}" destId="{A77E2B21-89AF-47E6-9459-B49920E5AD99}" srcOrd="2" destOrd="0" presId="urn:microsoft.com/office/officeart/2005/8/layout/equation2"/>
    <dgm:cxn modelId="{A3AFA6BB-E1EC-49E3-B4AE-DF3E9F03748B}" type="presParOf" srcId="{58A96982-F377-49E9-BA45-7AAF3823718E}" destId="{67E5EA38-F210-43BA-B4FF-289D63A0C7D5}" srcOrd="3" destOrd="0" presId="urn:microsoft.com/office/officeart/2005/8/layout/equation2"/>
    <dgm:cxn modelId="{3EDB5ABA-D37D-40E7-AD9E-77E9F2CF4E63}" type="presParOf" srcId="{58A96982-F377-49E9-BA45-7AAF3823718E}" destId="{BC8C4376-4472-49BB-B9AB-B9CCAFDFE71B}" srcOrd="4" destOrd="0" presId="urn:microsoft.com/office/officeart/2005/8/layout/equation2"/>
    <dgm:cxn modelId="{CE88C01B-300A-447F-A68F-A6F26015197A}" type="presParOf" srcId="{58A96982-F377-49E9-BA45-7AAF3823718E}" destId="{8585ED93-8708-47A5-AC21-19079D5F761F}" srcOrd="5" destOrd="0" presId="urn:microsoft.com/office/officeart/2005/8/layout/equation2"/>
    <dgm:cxn modelId="{440AE0A5-C129-4966-85A8-335E61544370}" type="presParOf" srcId="{58A96982-F377-49E9-BA45-7AAF3823718E}" destId="{AC245C2A-D94C-4783-A7C7-077CBBDC977B}" srcOrd="6" destOrd="0" presId="urn:microsoft.com/office/officeart/2005/8/layout/equation2"/>
    <dgm:cxn modelId="{8E9D7205-CF5E-4927-B95F-CB0E044A032C}" type="presParOf" srcId="{58A96982-F377-49E9-BA45-7AAF3823718E}" destId="{C87776A3-1FF7-4408-BE58-3DC1D56B013E}" srcOrd="7" destOrd="0" presId="urn:microsoft.com/office/officeart/2005/8/layout/equation2"/>
    <dgm:cxn modelId="{BEBC6F68-8424-4843-B610-54BFF602A73A}" type="presParOf" srcId="{58A96982-F377-49E9-BA45-7AAF3823718E}" destId="{4F1BD164-345E-457A-B3EA-6B1041E5FFA9}" srcOrd="8" destOrd="0" presId="urn:microsoft.com/office/officeart/2005/8/layout/equation2"/>
    <dgm:cxn modelId="{68827ADB-E9FC-4564-A160-2D30D2821FF5}" type="presParOf" srcId="{58A96982-F377-49E9-BA45-7AAF3823718E}" destId="{9BB5E5EF-513B-4D4A-A4C0-3E05657DFD6B}" srcOrd="9" destOrd="0" presId="urn:microsoft.com/office/officeart/2005/8/layout/equation2"/>
    <dgm:cxn modelId="{9ED5CB78-70DD-43D1-9748-91DE07DE1DA4}" type="presParOf" srcId="{58A96982-F377-49E9-BA45-7AAF3823718E}" destId="{D015B351-6F3D-42D1-A016-31FBB54BDA38}" srcOrd="10" destOrd="0" presId="urn:microsoft.com/office/officeart/2005/8/layout/equation2"/>
    <dgm:cxn modelId="{30DEB6F6-C12C-4579-A04C-0461F992AB38}" type="presParOf" srcId="{58A96982-F377-49E9-BA45-7AAF3823718E}" destId="{285C0964-B1CE-457B-92C4-AC2F83E30074}" srcOrd="11" destOrd="0" presId="urn:microsoft.com/office/officeart/2005/8/layout/equation2"/>
    <dgm:cxn modelId="{8A706962-CCAB-4037-A237-F90B0445E15D}" type="presParOf" srcId="{58A96982-F377-49E9-BA45-7AAF3823718E}" destId="{4CD768E7-4A0A-4AA1-8EDE-B12A13C4A0F2}" srcOrd="12" destOrd="0" presId="urn:microsoft.com/office/officeart/2005/8/layout/equation2"/>
    <dgm:cxn modelId="{165CA19A-9F43-453B-A732-EB8C62B772E1}" type="presParOf" srcId="{BA5B42A2-629A-4418-BD99-7DE008C86294}" destId="{A352E49E-8F38-4D26-82AF-40B06727495F}" srcOrd="1" destOrd="0" presId="urn:microsoft.com/office/officeart/2005/8/layout/equation2"/>
    <dgm:cxn modelId="{EB6B375A-ADF8-49F9-9288-F7E9449203E8}" type="presParOf" srcId="{A352E49E-8F38-4D26-82AF-40B06727495F}" destId="{5625AF10-1360-475E-9294-B5DA02CD02AD}" srcOrd="0" destOrd="0" presId="urn:microsoft.com/office/officeart/2005/8/layout/equation2"/>
    <dgm:cxn modelId="{7FAB2BF8-A507-4AC9-A91D-5E9BD8B7B75F}" type="presParOf" srcId="{BA5B42A2-629A-4418-BD99-7DE008C86294}" destId="{8BC8CC27-D241-47BC-ACBD-47D3C53F7E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F84E18-DD26-48EE-A8A3-7E69A0DA1644}" type="doc">
      <dgm:prSet loTypeId="urn:microsoft.com/office/officeart/2005/8/layout/h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E5BABBB-3566-4052-A3EB-DDFAC1AD4387}">
      <dgm:prSet phldrT="[Текст]" custT="1"/>
      <dgm:spPr/>
      <dgm:t>
        <a:bodyPr/>
        <a:lstStyle/>
        <a:p>
          <a:r>
            <a:rPr lang="ru-RU" sz="2400" dirty="0"/>
            <a:t>Внешний сетевой ресурс</a:t>
          </a:r>
        </a:p>
      </dgm:t>
    </dgm:pt>
    <dgm:pt modelId="{D25491EE-3291-4309-949E-252419B959C3}" type="parTrans" cxnId="{23A58B7C-122E-4083-975B-A24A5A168C90}">
      <dgm:prSet/>
      <dgm:spPr/>
      <dgm:t>
        <a:bodyPr/>
        <a:lstStyle/>
        <a:p>
          <a:endParaRPr lang="ru-RU"/>
        </a:p>
      </dgm:t>
    </dgm:pt>
    <dgm:pt modelId="{85D7CC04-09C1-489A-9A20-79AB55923F2C}" type="sibTrans" cxnId="{23A58B7C-122E-4083-975B-A24A5A168C90}">
      <dgm:prSet/>
      <dgm:spPr/>
      <dgm:t>
        <a:bodyPr/>
        <a:lstStyle/>
        <a:p>
          <a:endParaRPr lang="ru-RU"/>
        </a:p>
      </dgm:t>
    </dgm:pt>
    <dgm:pt modelId="{3FF4F72B-E48B-4F08-9F37-A0C6407AA21B}">
      <dgm:prSet phldrT="[Текст]" custT="1"/>
      <dgm:spPr/>
      <dgm:t>
        <a:bodyPr/>
        <a:lstStyle/>
        <a:p>
          <a:r>
            <a:rPr lang="ru-RU" sz="1800" dirty="0"/>
            <a:t>оперативная </a:t>
          </a:r>
          <a:r>
            <a:rPr lang="ru-RU" sz="1800" dirty="0" smtClean="0"/>
            <a:t>информация;</a:t>
          </a:r>
          <a:endParaRPr lang="ru-RU" sz="1800" dirty="0"/>
        </a:p>
      </dgm:t>
    </dgm:pt>
    <dgm:pt modelId="{92A3F212-CD97-4269-BE36-0B310D55EDBF}" type="parTrans" cxnId="{1D7DC450-98D4-4C2D-9096-96621D229E69}">
      <dgm:prSet/>
      <dgm:spPr/>
      <dgm:t>
        <a:bodyPr/>
        <a:lstStyle/>
        <a:p>
          <a:endParaRPr lang="ru-RU"/>
        </a:p>
      </dgm:t>
    </dgm:pt>
    <dgm:pt modelId="{7F7767DE-46CC-41DD-BE4D-F706B2274647}" type="sibTrans" cxnId="{1D7DC450-98D4-4C2D-9096-96621D229E69}">
      <dgm:prSet/>
      <dgm:spPr/>
      <dgm:t>
        <a:bodyPr/>
        <a:lstStyle/>
        <a:p>
          <a:endParaRPr lang="ru-RU"/>
        </a:p>
      </dgm:t>
    </dgm:pt>
    <dgm:pt modelId="{32FAAF70-AF25-46F1-BB2C-CF305A54FA3C}">
      <dgm:prSet phldrT="[Текст]" custT="1"/>
      <dgm:spPr/>
      <dgm:t>
        <a:bodyPr/>
        <a:lstStyle/>
        <a:p>
          <a:r>
            <a:rPr lang="en-US" sz="1800" dirty="0"/>
            <a:t>online </a:t>
          </a:r>
          <a:r>
            <a:rPr lang="ru-RU" sz="1800" dirty="0"/>
            <a:t>доступ к хранилищу </a:t>
          </a:r>
          <a:r>
            <a:rPr lang="ru-RU" sz="1800" dirty="0" smtClean="0"/>
            <a:t>материалов;</a:t>
          </a:r>
          <a:endParaRPr lang="ru-RU" sz="1800" dirty="0"/>
        </a:p>
      </dgm:t>
    </dgm:pt>
    <dgm:pt modelId="{3FA5EAA0-FB07-446D-A194-31B39BB84FD0}" type="parTrans" cxnId="{D98A7246-39F5-4223-BAF0-A227A9AAFE21}">
      <dgm:prSet/>
      <dgm:spPr/>
      <dgm:t>
        <a:bodyPr/>
        <a:lstStyle/>
        <a:p>
          <a:endParaRPr lang="ru-RU"/>
        </a:p>
      </dgm:t>
    </dgm:pt>
    <dgm:pt modelId="{0A6D67F0-BC90-4C05-8746-A629001018A5}" type="sibTrans" cxnId="{D98A7246-39F5-4223-BAF0-A227A9AAFE21}">
      <dgm:prSet/>
      <dgm:spPr/>
      <dgm:t>
        <a:bodyPr/>
        <a:lstStyle/>
        <a:p>
          <a:endParaRPr lang="ru-RU"/>
        </a:p>
      </dgm:t>
    </dgm:pt>
    <dgm:pt modelId="{233D99D6-A9A0-48AA-978E-2E66483EC3AD}">
      <dgm:prSet phldrT="[Текст]" custT="1"/>
      <dgm:spPr/>
      <dgm:t>
        <a:bodyPr/>
        <a:lstStyle/>
        <a:p>
          <a:r>
            <a:rPr lang="ru-RU" sz="2400" dirty="0"/>
            <a:t>Внутренний сетевой ресурс </a:t>
          </a:r>
        </a:p>
      </dgm:t>
    </dgm:pt>
    <dgm:pt modelId="{566F8EED-4A83-4AAC-BC95-599F41B8B660}" type="parTrans" cxnId="{DE3A80EC-8AEC-4B01-AC3F-6E19E57C4436}">
      <dgm:prSet/>
      <dgm:spPr/>
      <dgm:t>
        <a:bodyPr/>
        <a:lstStyle/>
        <a:p>
          <a:endParaRPr lang="ru-RU"/>
        </a:p>
      </dgm:t>
    </dgm:pt>
    <dgm:pt modelId="{44423397-A795-4EF8-810E-17F4EB985F65}" type="sibTrans" cxnId="{DE3A80EC-8AEC-4B01-AC3F-6E19E57C4436}">
      <dgm:prSet/>
      <dgm:spPr/>
      <dgm:t>
        <a:bodyPr/>
        <a:lstStyle/>
        <a:p>
          <a:endParaRPr lang="ru-RU"/>
        </a:p>
      </dgm:t>
    </dgm:pt>
    <dgm:pt modelId="{74FAB45A-5C90-484E-9439-5E651882D6B9}">
      <dgm:prSet phldrT="[Текст]" custT="1"/>
      <dgm:spPr/>
      <dgm:t>
        <a:bodyPr/>
        <a:lstStyle/>
        <a:p>
          <a:r>
            <a:rPr lang="ru-RU" sz="1800" dirty="0"/>
            <a:t>оперативная </a:t>
          </a:r>
          <a:r>
            <a:rPr lang="ru-RU" sz="1800" dirty="0" smtClean="0"/>
            <a:t>информация;</a:t>
          </a:r>
          <a:endParaRPr lang="ru-RU" sz="1800" dirty="0"/>
        </a:p>
      </dgm:t>
    </dgm:pt>
    <dgm:pt modelId="{09B70344-A757-4357-8317-314AB44703C5}" type="parTrans" cxnId="{99896EA8-1422-47DA-ACA3-503FA98A1A2D}">
      <dgm:prSet/>
      <dgm:spPr/>
      <dgm:t>
        <a:bodyPr/>
        <a:lstStyle/>
        <a:p>
          <a:endParaRPr lang="ru-RU"/>
        </a:p>
      </dgm:t>
    </dgm:pt>
    <dgm:pt modelId="{2C7FA99F-8D49-4CCD-AECD-5019B8AB18AF}" type="sibTrans" cxnId="{99896EA8-1422-47DA-ACA3-503FA98A1A2D}">
      <dgm:prSet/>
      <dgm:spPr/>
      <dgm:t>
        <a:bodyPr/>
        <a:lstStyle/>
        <a:p>
          <a:endParaRPr lang="ru-RU"/>
        </a:p>
      </dgm:t>
    </dgm:pt>
    <dgm:pt modelId="{F2690D4A-23D8-47FB-A4BE-7661E68424AD}">
      <dgm:prSet phldrT="[Текст]" custT="1"/>
      <dgm:spPr/>
      <dgm:t>
        <a:bodyPr/>
        <a:lstStyle/>
        <a:p>
          <a:r>
            <a:rPr lang="ru-RU" sz="1800" dirty="0"/>
            <a:t>взаимодействие с родительской </a:t>
          </a:r>
          <a:r>
            <a:rPr lang="ru-RU" sz="1800" dirty="0" smtClean="0"/>
            <a:t>общественностью;</a:t>
          </a:r>
          <a:endParaRPr lang="ru-RU" sz="1800" dirty="0"/>
        </a:p>
      </dgm:t>
    </dgm:pt>
    <dgm:pt modelId="{55FFD2C3-48AB-4400-BFEB-C5AD986D9BA7}" type="parTrans" cxnId="{2C8C0725-F554-483B-A28E-D730B99F15B0}">
      <dgm:prSet/>
      <dgm:spPr/>
      <dgm:t>
        <a:bodyPr/>
        <a:lstStyle/>
        <a:p>
          <a:endParaRPr lang="ru-RU"/>
        </a:p>
      </dgm:t>
    </dgm:pt>
    <dgm:pt modelId="{6B99BEF2-A535-4FB7-9705-7A3902C5212E}" type="sibTrans" cxnId="{2C8C0725-F554-483B-A28E-D730B99F15B0}">
      <dgm:prSet/>
      <dgm:spPr/>
      <dgm:t>
        <a:bodyPr/>
        <a:lstStyle/>
        <a:p>
          <a:endParaRPr lang="ru-RU"/>
        </a:p>
      </dgm:t>
    </dgm:pt>
    <dgm:pt modelId="{2084B3BE-E574-42C9-ADCA-8292D9E4A654}">
      <dgm:prSet phldrT="[Текст]" custT="1"/>
      <dgm:spPr/>
      <dgm:t>
        <a:bodyPr/>
        <a:lstStyle/>
        <a:p>
          <a:r>
            <a:rPr lang="ru-RU" sz="1800" dirty="0"/>
            <a:t>оперативное </a:t>
          </a:r>
          <a:r>
            <a:rPr lang="ru-RU" sz="1800" dirty="0" smtClean="0"/>
            <a:t>управление;</a:t>
          </a:r>
          <a:endParaRPr lang="ru-RU" sz="1800" dirty="0"/>
        </a:p>
      </dgm:t>
    </dgm:pt>
    <dgm:pt modelId="{ED5A0E0D-A453-4D41-B948-9FA42217F6DD}" type="parTrans" cxnId="{4D115617-574D-4FBB-8FAC-06ECCF546C49}">
      <dgm:prSet/>
      <dgm:spPr/>
      <dgm:t>
        <a:bodyPr/>
        <a:lstStyle/>
        <a:p>
          <a:endParaRPr lang="ru-RU"/>
        </a:p>
      </dgm:t>
    </dgm:pt>
    <dgm:pt modelId="{E576BD73-3B2D-49D1-B117-E29221B999E3}" type="sibTrans" cxnId="{4D115617-574D-4FBB-8FAC-06ECCF546C49}">
      <dgm:prSet/>
      <dgm:spPr/>
      <dgm:t>
        <a:bodyPr/>
        <a:lstStyle/>
        <a:p>
          <a:endParaRPr lang="ru-RU"/>
        </a:p>
      </dgm:t>
    </dgm:pt>
    <dgm:pt modelId="{3A7AD530-4140-4AB2-9474-9A27EE11C266}">
      <dgm:prSet phldrT="[Текст]" custT="1"/>
      <dgm:spPr/>
      <dgm:t>
        <a:bodyPr/>
        <a:lstStyle/>
        <a:p>
          <a:r>
            <a:rPr lang="ru-RU" sz="1800" dirty="0"/>
            <a:t>открытые мероприятия с привлечением </a:t>
          </a:r>
          <a:r>
            <a:rPr lang="ru-RU" sz="1800" dirty="0" smtClean="0"/>
            <a:t>гостей;</a:t>
          </a:r>
          <a:endParaRPr lang="ru-RU" sz="1800" dirty="0"/>
        </a:p>
      </dgm:t>
    </dgm:pt>
    <dgm:pt modelId="{E842D579-D486-42D1-8CF4-3AE92C58E293}" type="parTrans" cxnId="{714A9DDD-CB58-45F3-85AE-0262A98C8F72}">
      <dgm:prSet/>
      <dgm:spPr/>
      <dgm:t>
        <a:bodyPr/>
        <a:lstStyle/>
        <a:p>
          <a:endParaRPr lang="ru-RU"/>
        </a:p>
      </dgm:t>
    </dgm:pt>
    <dgm:pt modelId="{6D7BDC5D-D64B-4167-B994-B7E47C696403}" type="sibTrans" cxnId="{714A9DDD-CB58-45F3-85AE-0262A98C8F72}">
      <dgm:prSet/>
      <dgm:spPr/>
      <dgm:t>
        <a:bodyPr/>
        <a:lstStyle/>
        <a:p>
          <a:endParaRPr lang="ru-RU"/>
        </a:p>
      </dgm:t>
    </dgm:pt>
    <dgm:pt modelId="{4DCDC5D0-2B29-42A6-B81F-7AFC42B24ABA}">
      <dgm:prSet phldrT="[Текст]" custT="1"/>
      <dgm:spPr/>
      <dgm:t>
        <a:bodyPr/>
        <a:lstStyle/>
        <a:p>
          <a:r>
            <a:rPr lang="ru-RU" sz="1800" dirty="0"/>
            <a:t>взаимодействие с родительской </a:t>
          </a:r>
          <a:r>
            <a:rPr lang="ru-RU" sz="1800" dirty="0" smtClean="0"/>
            <a:t>общественностью;</a:t>
          </a:r>
          <a:endParaRPr lang="ru-RU" sz="1800" dirty="0"/>
        </a:p>
      </dgm:t>
    </dgm:pt>
    <dgm:pt modelId="{C00547CE-2B6B-4D54-8CFD-1CF5C3426E5D}" type="parTrans" cxnId="{DFD7AA0D-70F1-4708-8D27-143AAFF335CA}">
      <dgm:prSet/>
      <dgm:spPr/>
      <dgm:t>
        <a:bodyPr/>
        <a:lstStyle/>
        <a:p>
          <a:endParaRPr lang="ru-RU"/>
        </a:p>
      </dgm:t>
    </dgm:pt>
    <dgm:pt modelId="{A67DF736-B456-48FC-A3D4-4F3757D25484}" type="sibTrans" cxnId="{DFD7AA0D-70F1-4708-8D27-143AAFF335CA}">
      <dgm:prSet/>
      <dgm:spPr/>
      <dgm:t>
        <a:bodyPr/>
        <a:lstStyle/>
        <a:p>
          <a:endParaRPr lang="ru-RU"/>
        </a:p>
      </dgm:t>
    </dgm:pt>
    <dgm:pt modelId="{18D9F0E7-28F5-4C51-A909-415E594A3895}">
      <dgm:prSet phldrT="[Текст]" custT="1"/>
      <dgm:spPr/>
      <dgm:t>
        <a:bodyPr/>
        <a:lstStyle/>
        <a:p>
          <a:r>
            <a:rPr lang="ru-RU" sz="1800" dirty="0"/>
            <a:t>опросы, </a:t>
          </a:r>
          <a:r>
            <a:rPr lang="ru-RU" sz="1800" dirty="0" smtClean="0"/>
            <a:t>голосование;</a:t>
          </a:r>
          <a:endParaRPr lang="ru-RU" sz="1800" dirty="0"/>
        </a:p>
      </dgm:t>
    </dgm:pt>
    <dgm:pt modelId="{AB64CF8E-19F9-4E23-8996-C091089E854A}" type="parTrans" cxnId="{D3D90A34-9A60-4F98-A1C3-7C43472C28D1}">
      <dgm:prSet/>
      <dgm:spPr/>
      <dgm:t>
        <a:bodyPr/>
        <a:lstStyle/>
        <a:p>
          <a:endParaRPr lang="ru-RU"/>
        </a:p>
      </dgm:t>
    </dgm:pt>
    <dgm:pt modelId="{4A29E2B7-B1FA-47FE-9E09-6F3ADA63B2D6}" type="sibTrans" cxnId="{D3D90A34-9A60-4F98-A1C3-7C43472C28D1}">
      <dgm:prSet/>
      <dgm:spPr/>
      <dgm:t>
        <a:bodyPr/>
        <a:lstStyle/>
        <a:p>
          <a:endParaRPr lang="ru-RU"/>
        </a:p>
      </dgm:t>
    </dgm:pt>
    <dgm:pt modelId="{16AD7B51-240B-4BED-9174-E41120C8730A}">
      <dgm:prSet phldrT="[Текст]" custT="1"/>
      <dgm:spPr/>
      <dgm:t>
        <a:bodyPr/>
        <a:lstStyle/>
        <a:p>
          <a:r>
            <a:rPr lang="ru-RU" sz="1800" dirty="0"/>
            <a:t>ведение </a:t>
          </a:r>
          <a:r>
            <a:rPr lang="ru-RU" sz="1800" dirty="0" err="1"/>
            <a:t>блогов</a:t>
          </a:r>
          <a:r>
            <a:rPr lang="ru-RU" sz="1800" dirty="0"/>
            <a:t> </a:t>
          </a:r>
          <a:r>
            <a:rPr lang="ru-RU" sz="1800" dirty="0" smtClean="0"/>
            <a:t>педагогами.</a:t>
          </a:r>
          <a:endParaRPr lang="ru-RU" sz="1800" dirty="0"/>
        </a:p>
      </dgm:t>
    </dgm:pt>
    <dgm:pt modelId="{5E5C91A0-C861-4452-8ACE-FB546AD9AC3C}" type="parTrans" cxnId="{96BFF379-A5CB-4AE1-80B2-B8786B8CF2D3}">
      <dgm:prSet/>
      <dgm:spPr/>
      <dgm:t>
        <a:bodyPr/>
        <a:lstStyle/>
        <a:p>
          <a:endParaRPr lang="ru-RU"/>
        </a:p>
      </dgm:t>
    </dgm:pt>
    <dgm:pt modelId="{101A0B86-780B-4BAF-9214-9B3B05300B1B}" type="sibTrans" cxnId="{96BFF379-A5CB-4AE1-80B2-B8786B8CF2D3}">
      <dgm:prSet/>
      <dgm:spPr/>
      <dgm:t>
        <a:bodyPr/>
        <a:lstStyle/>
        <a:p>
          <a:endParaRPr lang="ru-RU"/>
        </a:p>
      </dgm:t>
    </dgm:pt>
    <dgm:pt modelId="{5B4C36F4-A2F5-4678-A9AE-DB616DABE057}">
      <dgm:prSet phldrT="[Текст]" custT="1"/>
      <dgm:spPr/>
      <dgm:t>
        <a:bodyPr/>
        <a:lstStyle/>
        <a:p>
          <a:r>
            <a:rPr lang="ru-RU" sz="1800" dirty="0"/>
            <a:t>оперативное </a:t>
          </a:r>
          <a:r>
            <a:rPr lang="ru-RU" sz="1800" dirty="0" smtClean="0"/>
            <a:t>управление;</a:t>
          </a:r>
          <a:endParaRPr lang="ru-RU" sz="1800" dirty="0"/>
        </a:p>
      </dgm:t>
    </dgm:pt>
    <dgm:pt modelId="{339D2969-4B68-4C43-A6BA-9A66BF454E67}" type="parTrans" cxnId="{49A60010-E35E-4AB6-8907-F1C2A23AE899}">
      <dgm:prSet/>
      <dgm:spPr/>
      <dgm:t>
        <a:bodyPr/>
        <a:lstStyle/>
        <a:p>
          <a:endParaRPr lang="ru-RU"/>
        </a:p>
      </dgm:t>
    </dgm:pt>
    <dgm:pt modelId="{356D262F-D285-404E-BD25-2759DABE86A9}" type="sibTrans" cxnId="{49A60010-E35E-4AB6-8907-F1C2A23AE899}">
      <dgm:prSet/>
      <dgm:spPr/>
      <dgm:t>
        <a:bodyPr/>
        <a:lstStyle/>
        <a:p>
          <a:endParaRPr lang="ru-RU"/>
        </a:p>
      </dgm:t>
    </dgm:pt>
    <dgm:pt modelId="{399DAAA5-7C51-4E1D-9D46-4B9B8E61F927}">
      <dgm:prSet phldrT="[Текст]" custT="1"/>
      <dgm:spPr/>
      <dgm:t>
        <a:bodyPr/>
        <a:lstStyle/>
        <a:p>
          <a:r>
            <a:rPr lang="ru-RU" sz="1800" dirty="0"/>
            <a:t>доступ к хранилищу </a:t>
          </a:r>
          <a:r>
            <a:rPr lang="ru-RU" sz="1800" dirty="0" smtClean="0"/>
            <a:t>материалов;</a:t>
          </a:r>
          <a:endParaRPr lang="ru-RU" sz="1800" dirty="0"/>
        </a:p>
      </dgm:t>
    </dgm:pt>
    <dgm:pt modelId="{C8FC5F80-5F1E-4691-BF76-40CBFE965361}" type="parTrans" cxnId="{3371CCAC-4AD5-4073-B132-516E31E1C78F}">
      <dgm:prSet/>
      <dgm:spPr/>
      <dgm:t>
        <a:bodyPr/>
        <a:lstStyle/>
        <a:p>
          <a:endParaRPr lang="ru-RU"/>
        </a:p>
      </dgm:t>
    </dgm:pt>
    <dgm:pt modelId="{4E02C831-A39C-4282-AAF8-FC331B54D6EC}" type="sibTrans" cxnId="{3371CCAC-4AD5-4073-B132-516E31E1C78F}">
      <dgm:prSet/>
      <dgm:spPr/>
      <dgm:t>
        <a:bodyPr/>
        <a:lstStyle/>
        <a:p>
          <a:endParaRPr lang="ru-RU"/>
        </a:p>
      </dgm:t>
    </dgm:pt>
    <dgm:pt modelId="{622260B5-256E-489F-8919-937C83B29C11}">
      <dgm:prSet phldrT="[Текст]" custT="1"/>
      <dgm:spPr/>
      <dgm:t>
        <a:bodyPr/>
        <a:lstStyle/>
        <a:p>
          <a:r>
            <a:rPr lang="ru-RU" sz="1800" dirty="0"/>
            <a:t>внутренняя </a:t>
          </a:r>
          <a:r>
            <a:rPr lang="ru-RU" sz="1800" dirty="0" smtClean="0"/>
            <a:t>почта.</a:t>
          </a:r>
          <a:endParaRPr lang="ru-RU" sz="1800" dirty="0"/>
        </a:p>
      </dgm:t>
    </dgm:pt>
    <dgm:pt modelId="{6E46EBFE-0ED5-44A7-AF73-B51BB5DBBADD}" type="parTrans" cxnId="{320C7137-F37A-4112-9F02-3F1E96D71CBD}">
      <dgm:prSet/>
      <dgm:spPr/>
      <dgm:t>
        <a:bodyPr/>
        <a:lstStyle/>
        <a:p>
          <a:endParaRPr lang="ru-RU"/>
        </a:p>
      </dgm:t>
    </dgm:pt>
    <dgm:pt modelId="{CE4982B1-68C3-40E8-80E6-EA5A063FF272}" type="sibTrans" cxnId="{320C7137-F37A-4112-9F02-3F1E96D71CBD}">
      <dgm:prSet/>
      <dgm:spPr/>
      <dgm:t>
        <a:bodyPr/>
        <a:lstStyle/>
        <a:p>
          <a:endParaRPr lang="ru-RU"/>
        </a:p>
      </dgm:t>
    </dgm:pt>
    <dgm:pt modelId="{73390099-6228-4F45-84ED-4EA42E2DCD7D}" type="pres">
      <dgm:prSet presAssocID="{28F84E18-DD26-48EE-A8A3-7E69A0DA1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F0675-7F7E-4DD2-860D-278C884018F5}" type="pres">
      <dgm:prSet presAssocID="{AE5BABBB-3566-4052-A3EB-DDFAC1AD4387}" presName="composite" presStyleCnt="0"/>
      <dgm:spPr/>
      <dgm:t>
        <a:bodyPr/>
        <a:lstStyle/>
        <a:p>
          <a:endParaRPr lang="ru-RU"/>
        </a:p>
      </dgm:t>
    </dgm:pt>
    <dgm:pt modelId="{15A2FF6C-BF05-41F5-9094-9F2CE4FAACE9}" type="pres">
      <dgm:prSet presAssocID="{AE5BABBB-3566-4052-A3EB-DDFAC1AD4387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4BD7-2272-401C-900A-23B8EDDA32E7}" type="pres">
      <dgm:prSet presAssocID="{AE5BABBB-3566-4052-A3EB-DDFAC1AD438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4E07F-B4D8-4315-808F-230BB34A7600}" type="pres">
      <dgm:prSet presAssocID="{85D7CC04-09C1-489A-9A20-79AB55923F2C}" presName="space" presStyleCnt="0"/>
      <dgm:spPr/>
      <dgm:t>
        <a:bodyPr/>
        <a:lstStyle/>
        <a:p>
          <a:endParaRPr lang="ru-RU"/>
        </a:p>
      </dgm:t>
    </dgm:pt>
    <dgm:pt modelId="{291B359C-882F-4E22-9391-6CECC5AE55F5}" type="pres">
      <dgm:prSet presAssocID="{233D99D6-A9A0-48AA-978E-2E66483EC3AD}" presName="composite" presStyleCnt="0"/>
      <dgm:spPr/>
      <dgm:t>
        <a:bodyPr/>
        <a:lstStyle/>
        <a:p>
          <a:endParaRPr lang="ru-RU"/>
        </a:p>
      </dgm:t>
    </dgm:pt>
    <dgm:pt modelId="{107008F8-A05C-4EB1-86D9-F4BC809335F5}" type="pres">
      <dgm:prSet presAssocID="{233D99D6-A9A0-48AA-978E-2E66483EC3A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B5A39-4A20-403A-8D86-9C9F87E8EAF0}" type="pres">
      <dgm:prSet presAssocID="{233D99D6-A9A0-48AA-978E-2E66483EC3A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29958-ABD6-4096-888D-3FABEB2934A1}" type="presOf" srcId="{4DCDC5D0-2B29-42A6-B81F-7AFC42B24ABA}" destId="{D4154BD7-2272-401C-900A-23B8EDDA32E7}" srcOrd="0" destOrd="3" presId="urn:microsoft.com/office/officeart/2005/8/layout/hList1"/>
    <dgm:cxn modelId="{0BF478D7-25C4-46DA-852F-C046544E8FFA}" type="presOf" srcId="{3A7AD530-4140-4AB2-9474-9A27EE11C266}" destId="{D4154BD7-2272-401C-900A-23B8EDDA32E7}" srcOrd="0" destOrd="2" presId="urn:microsoft.com/office/officeart/2005/8/layout/hList1"/>
    <dgm:cxn modelId="{99896EA8-1422-47DA-ACA3-503FA98A1A2D}" srcId="{233D99D6-A9A0-48AA-978E-2E66483EC3AD}" destId="{74FAB45A-5C90-484E-9439-5E651882D6B9}" srcOrd="0" destOrd="0" parTransId="{09B70344-A757-4357-8317-314AB44703C5}" sibTransId="{2C7FA99F-8D49-4CCD-AECD-5019B8AB18AF}"/>
    <dgm:cxn modelId="{5AB3D1A8-E742-4D6A-B0E7-3B0A67AAE59D}" type="presOf" srcId="{399DAAA5-7C51-4E1D-9D46-4B9B8E61F927}" destId="{E2BB5A39-4A20-403A-8D86-9C9F87E8EAF0}" srcOrd="0" destOrd="3" presId="urn:microsoft.com/office/officeart/2005/8/layout/hList1"/>
    <dgm:cxn modelId="{49A60010-E35E-4AB6-8907-F1C2A23AE899}" srcId="{233D99D6-A9A0-48AA-978E-2E66483EC3AD}" destId="{5B4C36F4-A2F5-4678-A9AE-DB616DABE057}" srcOrd="1" destOrd="0" parTransId="{339D2969-4B68-4C43-A6BA-9A66BF454E67}" sibTransId="{356D262F-D285-404E-BD25-2759DABE86A9}"/>
    <dgm:cxn modelId="{23A58B7C-122E-4083-975B-A24A5A168C90}" srcId="{28F84E18-DD26-48EE-A8A3-7E69A0DA1644}" destId="{AE5BABBB-3566-4052-A3EB-DDFAC1AD4387}" srcOrd="0" destOrd="0" parTransId="{D25491EE-3291-4309-949E-252419B959C3}" sibTransId="{85D7CC04-09C1-489A-9A20-79AB55923F2C}"/>
    <dgm:cxn modelId="{2C8C0725-F554-483B-A28E-D730B99F15B0}" srcId="{233D99D6-A9A0-48AA-978E-2E66483EC3AD}" destId="{F2690D4A-23D8-47FB-A4BE-7661E68424AD}" srcOrd="2" destOrd="0" parTransId="{55FFD2C3-48AB-4400-BFEB-C5AD986D9BA7}" sibTransId="{6B99BEF2-A535-4FB7-9705-7A3902C5212E}"/>
    <dgm:cxn modelId="{96BFF379-A5CB-4AE1-80B2-B8786B8CF2D3}" srcId="{AE5BABBB-3566-4052-A3EB-DDFAC1AD4387}" destId="{16AD7B51-240B-4BED-9174-E41120C8730A}" srcOrd="6" destOrd="0" parTransId="{5E5C91A0-C861-4452-8ACE-FB546AD9AC3C}" sibTransId="{101A0B86-780B-4BAF-9214-9B3B05300B1B}"/>
    <dgm:cxn modelId="{C1B09D0A-81A1-4495-8581-979632633305}" type="presOf" srcId="{28F84E18-DD26-48EE-A8A3-7E69A0DA1644}" destId="{73390099-6228-4F45-84ED-4EA42E2DCD7D}" srcOrd="0" destOrd="0" presId="urn:microsoft.com/office/officeart/2005/8/layout/hList1"/>
    <dgm:cxn modelId="{33A48C08-051F-4374-AFCA-F7257C385C63}" type="presOf" srcId="{3FF4F72B-E48B-4F08-9F37-A0C6407AA21B}" destId="{D4154BD7-2272-401C-900A-23B8EDDA32E7}" srcOrd="0" destOrd="0" presId="urn:microsoft.com/office/officeart/2005/8/layout/hList1"/>
    <dgm:cxn modelId="{15634E4E-D628-42C8-9281-DB1B99080134}" type="presOf" srcId="{2084B3BE-E574-42C9-ADCA-8292D9E4A654}" destId="{D4154BD7-2272-401C-900A-23B8EDDA32E7}" srcOrd="0" destOrd="1" presId="urn:microsoft.com/office/officeart/2005/8/layout/hList1"/>
    <dgm:cxn modelId="{3371CCAC-4AD5-4073-B132-516E31E1C78F}" srcId="{233D99D6-A9A0-48AA-978E-2E66483EC3AD}" destId="{399DAAA5-7C51-4E1D-9D46-4B9B8E61F927}" srcOrd="3" destOrd="0" parTransId="{C8FC5F80-5F1E-4691-BF76-40CBFE965361}" sibTransId="{4E02C831-A39C-4282-AAF8-FC331B54D6EC}"/>
    <dgm:cxn modelId="{DE3A80EC-8AEC-4B01-AC3F-6E19E57C4436}" srcId="{28F84E18-DD26-48EE-A8A3-7E69A0DA1644}" destId="{233D99D6-A9A0-48AA-978E-2E66483EC3AD}" srcOrd="1" destOrd="0" parTransId="{566F8EED-4A83-4AAC-BC95-599F41B8B660}" sibTransId="{44423397-A795-4EF8-810E-17F4EB985F65}"/>
    <dgm:cxn modelId="{0F1B9D8A-4F6B-4326-8766-292532460774}" type="presOf" srcId="{74FAB45A-5C90-484E-9439-5E651882D6B9}" destId="{E2BB5A39-4A20-403A-8D86-9C9F87E8EAF0}" srcOrd="0" destOrd="0" presId="urn:microsoft.com/office/officeart/2005/8/layout/hList1"/>
    <dgm:cxn modelId="{F3941DBF-EEAA-49A1-AC39-5B0F5D955ACB}" type="presOf" srcId="{18D9F0E7-28F5-4C51-A909-415E594A3895}" destId="{D4154BD7-2272-401C-900A-23B8EDDA32E7}" srcOrd="0" destOrd="5" presId="urn:microsoft.com/office/officeart/2005/8/layout/hList1"/>
    <dgm:cxn modelId="{D3D90A34-9A60-4F98-A1C3-7C43472C28D1}" srcId="{AE5BABBB-3566-4052-A3EB-DDFAC1AD4387}" destId="{18D9F0E7-28F5-4C51-A909-415E594A3895}" srcOrd="5" destOrd="0" parTransId="{AB64CF8E-19F9-4E23-8996-C091089E854A}" sibTransId="{4A29E2B7-B1FA-47FE-9E09-6F3ADA63B2D6}"/>
    <dgm:cxn modelId="{714A9DDD-CB58-45F3-85AE-0262A98C8F72}" srcId="{AE5BABBB-3566-4052-A3EB-DDFAC1AD4387}" destId="{3A7AD530-4140-4AB2-9474-9A27EE11C266}" srcOrd="2" destOrd="0" parTransId="{E842D579-D486-42D1-8CF4-3AE92C58E293}" sibTransId="{6D7BDC5D-D64B-4167-B994-B7E47C696403}"/>
    <dgm:cxn modelId="{D41F5E72-1E53-459E-8AD9-491281769246}" type="presOf" srcId="{233D99D6-A9A0-48AA-978E-2E66483EC3AD}" destId="{107008F8-A05C-4EB1-86D9-F4BC809335F5}" srcOrd="0" destOrd="0" presId="urn:microsoft.com/office/officeart/2005/8/layout/hList1"/>
    <dgm:cxn modelId="{4D115617-574D-4FBB-8FAC-06ECCF546C49}" srcId="{AE5BABBB-3566-4052-A3EB-DDFAC1AD4387}" destId="{2084B3BE-E574-42C9-ADCA-8292D9E4A654}" srcOrd="1" destOrd="0" parTransId="{ED5A0E0D-A453-4D41-B948-9FA42217F6DD}" sibTransId="{E576BD73-3B2D-49D1-B117-E29221B999E3}"/>
    <dgm:cxn modelId="{A653C963-CC0A-4EDC-991F-C15BA9696594}" type="presOf" srcId="{16AD7B51-240B-4BED-9174-E41120C8730A}" destId="{D4154BD7-2272-401C-900A-23B8EDDA32E7}" srcOrd="0" destOrd="6" presId="urn:microsoft.com/office/officeart/2005/8/layout/hList1"/>
    <dgm:cxn modelId="{D98A7246-39F5-4223-BAF0-A227A9AAFE21}" srcId="{AE5BABBB-3566-4052-A3EB-DDFAC1AD4387}" destId="{32FAAF70-AF25-46F1-BB2C-CF305A54FA3C}" srcOrd="4" destOrd="0" parTransId="{3FA5EAA0-FB07-446D-A194-31B39BB84FD0}" sibTransId="{0A6D67F0-BC90-4C05-8746-A629001018A5}"/>
    <dgm:cxn modelId="{320C7137-F37A-4112-9F02-3F1E96D71CBD}" srcId="{233D99D6-A9A0-48AA-978E-2E66483EC3AD}" destId="{622260B5-256E-489F-8919-937C83B29C11}" srcOrd="4" destOrd="0" parTransId="{6E46EBFE-0ED5-44A7-AF73-B51BB5DBBADD}" sibTransId="{CE4982B1-68C3-40E8-80E6-EA5A063FF272}"/>
    <dgm:cxn modelId="{A371903A-4FB4-486F-B3EB-E6120F2CD38A}" type="presOf" srcId="{32FAAF70-AF25-46F1-BB2C-CF305A54FA3C}" destId="{D4154BD7-2272-401C-900A-23B8EDDA32E7}" srcOrd="0" destOrd="4" presId="urn:microsoft.com/office/officeart/2005/8/layout/hList1"/>
    <dgm:cxn modelId="{DC1E0305-839C-4A29-BACA-1F69394008BA}" type="presOf" srcId="{5B4C36F4-A2F5-4678-A9AE-DB616DABE057}" destId="{E2BB5A39-4A20-403A-8D86-9C9F87E8EAF0}" srcOrd="0" destOrd="1" presId="urn:microsoft.com/office/officeart/2005/8/layout/hList1"/>
    <dgm:cxn modelId="{C501C84B-5827-4079-8D84-94BD2CDDC7CD}" type="presOf" srcId="{AE5BABBB-3566-4052-A3EB-DDFAC1AD4387}" destId="{15A2FF6C-BF05-41F5-9094-9F2CE4FAACE9}" srcOrd="0" destOrd="0" presId="urn:microsoft.com/office/officeart/2005/8/layout/hList1"/>
    <dgm:cxn modelId="{DFD7AA0D-70F1-4708-8D27-143AAFF335CA}" srcId="{AE5BABBB-3566-4052-A3EB-DDFAC1AD4387}" destId="{4DCDC5D0-2B29-42A6-B81F-7AFC42B24ABA}" srcOrd="3" destOrd="0" parTransId="{C00547CE-2B6B-4D54-8CFD-1CF5C3426E5D}" sibTransId="{A67DF736-B456-48FC-A3D4-4F3757D25484}"/>
    <dgm:cxn modelId="{E6BF1B8B-6D5E-4166-B0CE-5E46A093730D}" type="presOf" srcId="{F2690D4A-23D8-47FB-A4BE-7661E68424AD}" destId="{E2BB5A39-4A20-403A-8D86-9C9F87E8EAF0}" srcOrd="0" destOrd="2" presId="urn:microsoft.com/office/officeart/2005/8/layout/hList1"/>
    <dgm:cxn modelId="{FBA4B3CC-CE5C-4C7A-9875-9E1853E7C0C4}" type="presOf" srcId="{622260B5-256E-489F-8919-937C83B29C11}" destId="{E2BB5A39-4A20-403A-8D86-9C9F87E8EAF0}" srcOrd="0" destOrd="4" presId="urn:microsoft.com/office/officeart/2005/8/layout/hList1"/>
    <dgm:cxn modelId="{1D7DC450-98D4-4C2D-9096-96621D229E69}" srcId="{AE5BABBB-3566-4052-A3EB-DDFAC1AD4387}" destId="{3FF4F72B-E48B-4F08-9F37-A0C6407AA21B}" srcOrd="0" destOrd="0" parTransId="{92A3F212-CD97-4269-BE36-0B310D55EDBF}" sibTransId="{7F7767DE-46CC-41DD-BE4D-F706B2274647}"/>
    <dgm:cxn modelId="{23256891-E6FC-4FC8-8F80-374804324198}" type="presParOf" srcId="{73390099-6228-4F45-84ED-4EA42E2DCD7D}" destId="{D97F0675-7F7E-4DD2-860D-278C884018F5}" srcOrd="0" destOrd="0" presId="urn:microsoft.com/office/officeart/2005/8/layout/hList1"/>
    <dgm:cxn modelId="{1B831B7E-3926-40A5-AA25-41055D8C4D22}" type="presParOf" srcId="{D97F0675-7F7E-4DD2-860D-278C884018F5}" destId="{15A2FF6C-BF05-41F5-9094-9F2CE4FAACE9}" srcOrd="0" destOrd="0" presId="urn:microsoft.com/office/officeart/2005/8/layout/hList1"/>
    <dgm:cxn modelId="{918C6F25-DB10-451F-8B4D-795CB1C40325}" type="presParOf" srcId="{D97F0675-7F7E-4DD2-860D-278C884018F5}" destId="{D4154BD7-2272-401C-900A-23B8EDDA32E7}" srcOrd="1" destOrd="0" presId="urn:microsoft.com/office/officeart/2005/8/layout/hList1"/>
    <dgm:cxn modelId="{6F716DCE-274A-4F1B-93A1-5CC06F6312C9}" type="presParOf" srcId="{73390099-6228-4F45-84ED-4EA42E2DCD7D}" destId="{05F4E07F-B4D8-4315-808F-230BB34A7600}" srcOrd="1" destOrd="0" presId="urn:microsoft.com/office/officeart/2005/8/layout/hList1"/>
    <dgm:cxn modelId="{C6B50981-5DD8-4ECA-BAFA-173E1D8ACDCA}" type="presParOf" srcId="{73390099-6228-4F45-84ED-4EA42E2DCD7D}" destId="{291B359C-882F-4E22-9391-6CECC5AE55F5}" srcOrd="2" destOrd="0" presId="urn:microsoft.com/office/officeart/2005/8/layout/hList1"/>
    <dgm:cxn modelId="{4B2EDB2F-8384-4998-900B-343642884BE0}" type="presParOf" srcId="{291B359C-882F-4E22-9391-6CECC5AE55F5}" destId="{107008F8-A05C-4EB1-86D9-F4BC809335F5}" srcOrd="0" destOrd="0" presId="urn:microsoft.com/office/officeart/2005/8/layout/hList1"/>
    <dgm:cxn modelId="{1777391C-69A4-4877-985B-DED84B25442F}" type="presParOf" srcId="{291B359C-882F-4E22-9391-6CECC5AE55F5}" destId="{E2BB5A39-4A20-403A-8D86-9C9F87E8EA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C38DA1-DA77-4B6D-AE1F-639704818D45}" type="doc">
      <dgm:prSet loTypeId="urn:microsoft.com/office/officeart/2009/3/layout/OpposingIdeas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FC1F92E-5106-44CA-B3F1-5C6303E66B0B}">
      <dgm:prSet phldrT="[Текст]"/>
      <dgm:spPr/>
      <dgm:t>
        <a:bodyPr/>
        <a:lstStyle/>
        <a:p>
          <a:r>
            <a:rPr lang="ru-RU" dirty="0" smtClean="0"/>
            <a:t>Методическая вертикаль</a:t>
          </a:r>
          <a:endParaRPr lang="ru-RU" dirty="0"/>
        </a:p>
      </dgm:t>
    </dgm:pt>
    <dgm:pt modelId="{D1591DF3-80BE-4CF6-9DBB-D53C784A4CAA}" type="parTrans" cxnId="{65DB8D82-D0BF-4D53-BF9B-7A58975190D7}">
      <dgm:prSet/>
      <dgm:spPr/>
      <dgm:t>
        <a:bodyPr/>
        <a:lstStyle/>
        <a:p>
          <a:endParaRPr lang="ru-RU"/>
        </a:p>
      </dgm:t>
    </dgm:pt>
    <dgm:pt modelId="{F35F4703-1BC9-482B-BED4-46E8A8839711}" type="sibTrans" cxnId="{65DB8D82-D0BF-4D53-BF9B-7A58975190D7}">
      <dgm:prSet/>
      <dgm:spPr/>
      <dgm:t>
        <a:bodyPr/>
        <a:lstStyle/>
        <a:p>
          <a:endParaRPr lang="ru-RU"/>
        </a:p>
      </dgm:t>
    </dgm:pt>
    <dgm:pt modelId="{6F39B56F-D56F-490A-89F3-861D86875DB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Консультационная поддержка, в </a:t>
          </a:r>
          <a:r>
            <a:rPr lang="ru-RU" dirty="0" err="1" smtClean="0">
              <a:solidFill>
                <a:schemeClr val="bg1"/>
              </a:solidFill>
            </a:rPr>
            <a:t>т.ч</a:t>
          </a:r>
          <a:r>
            <a:rPr lang="ru-RU" dirty="0" smtClean="0">
              <a:solidFill>
                <a:schemeClr val="bg1"/>
              </a:solidFill>
            </a:rPr>
            <a:t>. информационная</a:t>
          </a:r>
        </a:p>
        <a:p>
          <a:r>
            <a:rPr lang="ru-RU" dirty="0" smtClean="0">
              <a:solidFill>
                <a:schemeClr val="bg1"/>
              </a:solidFill>
            </a:rPr>
            <a:t>Справочные и методические материалы</a:t>
          </a:r>
          <a:endParaRPr lang="ru-RU" dirty="0">
            <a:solidFill>
              <a:schemeClr val="bg1"/>
            </a:solidFill>
          </a:endParaRPr>
        </a:p>
      </dgm:t>
    </dgm:pt>
    <dgm:pt modelId="{74F9F3E6-343D-4935-AD83-BC38588317B3}" type="parTrans" cxnId="{27B6DC12-5603-415A-A569-759BBB8ED378}">
      <dgm:prSet/>
      <dgm:spPr/>
      <dgm:t>
        <a:bodyPr/>
        <a:lstStyle/>
        <a:p>
          <a:endParaRPr lang="ru-RU"/>
        </a:p>
      </dgm:t>
    </dgm:pt>
    <dgm:pt modelId="{D25735D5-1EC3-489D-98CB-9973709BBEC8}" type="sibTrans" cxnId="{27B6DC12-5603-415A-A569-759BBB8ED378}">
      <dgm:prSet/>
      <dgm:spPr/>
      <dgm:t>
        <a:bodyPr/>
        <a:lstStyle/>
        <a:p>
          <a:endParaRPr lang="ru-RU"/>
        </a:p>
      </dgm:t>
    </dgm:pt>
    <dgm:pt modelId="{371BEF91-9EB9-4B1A-91EA-7BE5CB51B055}">
      <dgm:prSet phldrT="[Текст]"/>
      <dgm:spPr/>
      <dgm:t>
        <a:bodyPr/>
        <a:lstStyle/>
        <a:p>
          <a:r>
            <a:rPr lang="ru-RU" dirty="0" smtClean="0"/>
            <a:t>Эффективность </a:t>
          </a:r>
          <a:endParaRPr lang="ru-RU" dirty="0"/>
        </a:p>
      </dgm:t>
    </dgm:pt>
    <dgm:pt modelId="{642A5F67-169D-47C2-9470-CC5E78C0345A}" type="parTrans" cxnId="{BA730C11-2CB6-4149-B12D-A6C699FD3722}">
      <dgm:prSet/>
      <dgm:spPr/>
      <dgm:t>
        <a:bodyPr/>
        <a:lstStyle/>
        <a:p>
          <a:endParaRPr lang="ru-RU"/>
        </a:p>
      </dgm:t>
    </dgm:pt>
    <dgm:pt modelId="{C9462646-9925-4B45-96CD-9C74E6A9FBA4}" type="sibTrans" cxnId="{BA730C11-2CB6-4149-B12D-A6C699FD3722}">
      <dgm:prSet/>
      <dgm:spPr/>
      <dgm:t>
        <a:bodyPr/>
        <a:lstStyle/>
        <a:p>
          <a:endParaRPr lang="ru-RU"/>
        </a:p>
      </dgm:t>
    </dgm:pt>
    <dgm:pt modelId="{F26B86AE-8AD0-46BC-89AE-DDBFD914596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Опыт учителей</a:t>
          </a:r>
        </a:p>
        <a:p>
          <a:r>
            <a:rPr lang="ru-RU" dirty="0" smtClean="0">
              <a:solidFill>
                <a:schemeClr val="bg1"/>
              </a:solidFill>
            </a:rPr>
            <a:t>Мастер-классы</a:t>
          </a:r>
        </a:p>
        <a:p>
          <a:r>
            <a:rPr lang="ru-RU" dirty="0" smtClean="0">
              <a:solidFill>
                <a:schemeClr val="bg1"/>
              </a:solidFill>
            </a:rPr>
            <a:t>Семинары </a:t>
          </a:r>
          <a:endParaRPr lang="ru-RU" dirty="0">
            <a:solidFill>
              <a:schemeClr val="bg1"/>
            </a:solidFill>
          </a:endParaRPr>
        </a:p>
      </dgm:t>
    </dgm:pt>
    <dgm:pt modelId="{5C53DE73-21E6-4E7F-B6EE-5023C5E28860}" type="parTrans" cxnId="{AAC8CAB7-7FBF-4FBC-99C6-80BC614B51E6}">
      <dgm:prSet/>
      <dgm:spPr/>
      <dgm:t>
        <a:bodyPr/>
        <a:lstStyle/>
        <a:p>
          <a:endParaRPr lang="ru-RU"/>
        </a:p>
      </dgm:t>
    </dgm:pt>
    <dgm:pt modelId="{3C431C35-31ED-4A80-8478-9B3136DC0EAA}" type="sibTrans" cxnId="{AAC8CAB7-7FBF-4FBC-99C6-80BC614B51E6}">
      <dgm:prSet/>
      <dgm:spPr/>
      <dgm:t>
        <a:bodyPr/>
        <a:lstStyle/>
        <a:p>
          <a:endParaRPr lang="ru-RU"/>
        </a:p>
      </dgm:t>
    </dgm:pt>
    <dgm:pt modelId="{E11242E0-F02C-4A81-A555-3779C2B0A2F6}" type="pres">
      <dgm:prSet presAssocID="{20C38DA1-DA77-4B6D-AE1F-639704818D4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12C18-0958-487D-BCBC-407E6538FDD2}" type="pres">
      <dgm:prSet presAssocID="{20C38DA1-DA77-4B6D-AE1F-639704818D45}" presName="Background" presStyleLbl="node1" presStyleIdx="0" presStyleCnt="1" custScaleX="103886" custLinFactNeighborY="-4859"/>
      <dgm:spPr/>
      <dgm:t>
        <a:bodyPr/>
        <a:lstStyle/>
        <a:p>
          <a:endParaRPr lang="ru-RU"/>
        </a:p>
      </dgm:t>
    </dgm:pt>
    <dgm:pt modelId="{91EDB91B-25C9-44FF-9935-95A982147686}" type="pres">
      <dgm:prSet presAssocID="{20C38DA1-DA77-4B6D-AE1F-639704818D45}" presName="Divider" presStyleLbl="callout" presStyleIdx="0" presStyleCnt="1"/>
      <dgm:spPr/>
    </dgm:pt>
    <dgm:pt modelId="{34898733-ED07-4306-9F46-F485D09C263A}" type="pres">
      <dgm:prSet presAssocID="{20C38DA1-DA77-4B6D-AE1F-639704818D4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89031-85D3-41FE-BEF5-22AC49E36EFF}" type="pres">
      <dgm:prSet presAssocID="{20C38DA1-DA77-4B6D-AE1F-639704818D4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DB9D1-9148-45DA-A3E0-52E920015ABE}" type="pres">
      <dgm:prSet presAssocID="{20C38DA1-DA77-4B6D-AE1F-639704818D4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A908C6E-B53A-47CB-A0F4-5237AAA4A9B5}" type="pres">
      <dgm:prSet presAssocID="{20C38DA1-DA77-4B6D-AE1F-639704818D45}" presName="ParentShape1" presStyleLbl="alignImgPlace1" presStyleIdx="0" presStyleCnt="2" custLinFactNeighborX="-54949" custLinFactNeighborY="0">
        <dgm:presLayoutVars/>
      </dgm:prSet>
      <dgm:spPr/>
      <dgm:t>
        <a:bodyPr/>
        <a:lstStyle/>
        <a:p>
          <a:endParaRPr lang="ru-RU"/>
        </a:p>
      </dgm:t>
    </dgm:pt>
    <dgm:pt modelId="{897A931B-C14C-4F5F-9545-58B80DAF3A8C}" type="pres">
      <dgm:prSet presAssocID="{20C38DA1-DA77-4B6D-AE1F-639704818D4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29002C4-6C6F-4213-B4A9-A97B1D322167}" type="pres">
      <dgm:prSet presAssocID="{20C38DA1-DA77-4B6D-AE1F-639704818D45}" presName="ParentShape2" presStyleLbl="alignImgPlace1" presStyleIdx="1" presStyleCnt="2" custAng="10800000" custScaleX="83142" custScaleY="96360" custLinFactNeighborX="54228" custLinFactNeighborY="-38889">
        <dgm:presLayoutVars/>
      </dgm:prSet>
      <dgm:spPr/>
      <dgm:t>
        <a:bodyPr/>
        <a:lstStyle/>
        <a:p>
          <a:endParaRPr lang="ru-RU"/>
        </a:p>
      </dgm:t>
    </dgm:pt>
  </dgm:ptLst>
  <dgm:cxnLst>
    <dgm:cxn modelId="{65DB8D82-D0BF-4D53-BF9B-7A58975190D7}" srcId="{20C38DA1-DA77-4B6D-AE1F-639704818D45}" destId="{AFC1F92E-5106-44CA-B3F1-5C6303E66B0B}" srcOrd="0" destOrd="0" parTransId="{D1591DF3-80BE-4CF6-9DBB-D53C784A4CAA}" sibTransId="{F35F4703-1BC9-482B-BED4-46E8A8839711}"/>
    <dgm:cxn modelId="{6E3FB90B-766F-4574-8BE2-3DA2667CE33B}" type="presOf" srcId="{6F39B56F-D56F-490A-89F3-861D86875DB7}" destId="{34898733-ED07-4306-9F46-F485D09C263A}" srcOrd="0" destOrd="0" presId="urn:microsoft.com/office/officeart/2009/3/layout/OpposingIdeas"/>
    <dgm:cxn modelId="{3CAE7821-43DF-4C2E-AFCC-897EDE83B051}" type="presOf" srcId="{F26B86AE-8AD0-46BC-89AE-DDBFD9145963}" destId="{25889031-85D3-41FE-BEF5-22AC49E36EFF}" srcOrd="0" destOrd="0" presId="urn:microsoft.com/office/officeart/2009/3/layout/OpposingIdeas"/>
    <dgm:cxn modelId="{D81CB465-B86A-4A52-9486-09EE2CAE78AA}" type="presOf" srcId="{371BEF91-9EB9-4B1A-91EA-7BE5CB51B055}" destId="{929002C4-6C6F-4213-B4A9-A97B1D322167}" srcOrd="1" destOrd="0" presId="urn:microsoft.com/office/officeart/2009/3/layout/OpposingIdeas"/>
    <dgm:cxn modelId="{28576CA3-8762-4488-B497-06F61043A5E2}" type="presOf" srcId="{20C38DA1-DA77-4B6D-AE1F-639704818D45}" destId="{E11242E0-F02C-4A81-A555-3779C2B0A2F6}" srcOrd="0" destOrd="0" presId="urn:microsoft.com/office/officeart/2009/3/layout/OpposingIdeas"/>
    <dgm:cxn modelId="{DEF88EF3-CD81-4EA7-92AB-4045739B71D5}" type="presOf" srcId="{371BEF91-9EB9-4B1A-91EA-7BE5CB51B055}" destId="{897A931B-C14C-4F5F-9545-58B80DAF3A8C}" srcOrd="0" destOrd="0" presId="urn:microsoft.com/office/officeart/2009/3/layout/OpposingIdeas"/>
    <dgm:cxn modelId="{AAC8CAB7-7FBF-4FBC-99C6-80BC614B51E6}" srcId="{371BEF91-9EB9-4B1A-91EA-7BE5CB51B055}" destId="{F26B86AE-8AD0-46BC-89AE-DDBFD9145963}" srcOrd="0" destOrd="0" parTransId="{5C53DE73-21E6-4E7F-B6EE-5023C5E28860}" sibTransId="{3C431C35-31ED-4A80-8478-9B3136DC0EAA}"/>
    <dgm:cxn modelId="{7DAA09CB-8D00-473B-9128-DB2468B1E0CB}" type="presOf" srcId="{AFC1F92E-5106-44CA-B3F1-5C6303E66B0B}" destId="{4A908C6E-B53A-47CB-A0F4-5237AAA4A9B5}" srcOrd="1" destOrd="0" presId="urn:microsoft.com/office/officeart/2009/3/layout/OpposingIdeas"/>
    <dgm:cxn modelId="{27B6DC12-5603-415A-A569-759BBB8ED378}" srcId="{AFC1F92E-5106-44CA-B3F1-5C6303E66B0B}" destId="{6F39B56F-D56F-490A-89F3-861D86875DB7}" srcOrd="0" destOrd="0" parTransId="{74F9F3E6-343D-4935-AD83-BC38588317B3}" sibTransId="{D25735D5-1EC3-489D-98CB-9973709BBEC8}"/>
    <dgm:cxn modelId="{BA730C11-2CB6-4149-B12D-A6C699FD3722}" srcId="{20C38DA1-DA77-4B6D-AE1F-639704818D45}" destId="{371BEF91-9EB9-4B1A-91EA-7BE5CB51B055}" srcOrd="1" destOrd="0" parTransId="{642A5F67-169D-47C2-9470-CC5E78C0345A}" sibTransId="{C9462646-9925-4B45-96CD-9C74E6A9FBA4}"/>
    <dgm:cxn modelId="{50A7AE3D-2A75-49D2-A348-101790432D19}" type="presOf" srcId="{AFC1F92E-5106-44CA-B3F1-5C6303E66B0B}" destId="{143DB9D1-9148-45DA-A3E0-52E920015ABE}" srcOrd="0" destOrd="0" presId="urn:microsoft.com/office/officeart/2009/3/layout/OpposingIdeas"/>
    <dgm:cxn modelId="{B3523D4A-1CAA-4214-8621-4D20BE880ECF}" type="presParOf" srcId="{E11242E0-F02C-4A81-A555-3779C2B0A2F6}" destId="{79E12C18-0958-487D-BCBC-407E6538FDD2}" srcOrd="0" destOrd="0" presId="urn:microsoft.com/office/officeart/2009/3/layout/OpposingIdeas"/>
    <dgm:cxn modelId="{AA0341DB-B870-4EB5-A4B0-1895C4B71BE9}" type="presParOf" srcId="{E11242E0-F02C-4A81-A555-3779C2B0A2F6}" destId="{91EDB91B-25C9-44FF-9935-95A982147686}" srcOrd="1" destOrd="0" presId="urn:microsoft.com/office/officeart/2009/3/layout/OpposingIdeas"/>
    <dgm:cxn modelId="{E569C46D-921F-4FCC-BC34-14A817BAF1A2}" type="presParOf" srcId="{E11242E0-F02C-4A81-A555-3779C2B0A2F6}" destId="{34898733-ED07-4306-9F46-F485D09C263A}" srcOrd="2" destOrd="0" presId="urn:microsoft.com/office/officeart/2009/3/layout/OpposingIdeas"/>
    <dgm:cxn modelId="{EA2F2376-4001-4094-8DF5-F4E7FBB36158}" type="presParOf" srcId="{E11242E0-F02C-4A81-A555-3779C2B0A2F6}" destId="{25889031-85D3-41FE-BEF5-22AC49E36EFF}" srcOrd="3" destOrd="0" presId="urn:microsoft.com/office/officeart/2009/3/layout/OpposingIdeas"/>
    <dgm:cxn modelId="{1EF0E2CC-AEA3-4723-AF31-E81120A58229}" type="presParOf" srcId="{E11242E0-F02C-4A81-A555-3779C2B0A2F6}" destId="{143DB9D1-9148-45DA-A3E0-52E920015ABE}" srcOrd="4" destOrd="0" presId="urn:microsoft.com/office/officeart/2009/3/layout/OpposingIdeas"/>
    <dgm:cxn modelId="{380CEBD7-0F8D-4ED2-B805-E2F25A9BBE8F}" type="presParOf" srcId="{E11242E0-F02C-4A81-A555-3779C2B0A2F6}" destId="{4A908C6E-B53A-47CB-A0F4-5237AAA4A9B5}" srcOrd="5" destOrd="0" presId="urn:microsoft.com/office/officeart/2009/3/layout/OpposingIdeas"/>
    <dgm:cxn modelId="{C0A9505E-28E9-47AF-AE1E-BF4ABF96346F}" type="presParOf" srcId="{E11242E0-F02C-4A81-A555-3779C2B0A2F6}" destId="{897A931B-C14C-4F5F-9545-58B80DAF3A8C}" srcOrd="6" destOrd="0" presId="urn:microsoft.com/office/officeart/2009/3/layout/OpposingIdeas"/>
    <dgm:cxn modelId="{6C05E927-D0D9-4EC5-813C-B48ACFF47D9C}" type="presParOf" srcId="{E11242E0-F02C-4A81-A555-3779C2B0A2F6}" destId="{929002C4-6C6F-4213-B4A9-A97B1D32216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DDFDA5-8395-41B5-B832-57B22130B2FA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7771A5-D8D7-4695-A4DF-84A319A619D8}">
      <dgm:prSet phldrT="[Текст]" custT="1"/>
      <dgm:spPr/>
      <dgm:t>
        <a:bodyPr/>
        <a:lstStyle/>
        <a:p>
          <a:r>
            <a:rPr lang="ru-RU" sz="1400" b="1" dirty="0" smtClean="0"/>
            <a:t>Методическое объединение учителей начальных классов</a:t>
          </a:r>
          <a:endParaRPr lang="ru-RU" sz="1400" b="1" dirty="0"/>
        </a:p>
      </dgm:t>
    </dgm:pt>
    <dgm:pt modelId="{86BC6C4F-1649-4A3B-864C-9A0AF064D01F}" type="parTrans" cxnId="{8086BB8D-1A06-40E0-8951-616A1917D2E1}">
      <dgm:prSet/>
      <dgm:spPr/>
      <dgm:t>
        <a:bodyPr/>
        <a:lstStyle/>
        <a:p>
          <a:endParaRPr lang="ru-RU"/>
        </a:p>
      </dgm:t>
    </dgm:pt>
    <dgm:pt modelId="{3A5C347F-6A74-42BB-86FB-438F0D911265}" type="sibTrans" cxnId="{8086BB8D-1A06-40E0-8951-616A1917D2E1}">
      <dgm:prSet/>
      <dgm:spPr/>
      <dgm:t>
        <a:bodyPr/>
        <a:lstStyle/>
        <a:p>
          <a:endParaRPr lang="ru-RU"/>
        </a:p>
      </dgm:t>
    </dgm:pt>
    <dgm:pt modelId="{22AC404C-6F8F-468E-9543-7E85961204B0}">
      <dgm:prSet phldrT="[Текст]" custT="1"/>
      <dgm:spPr/>
      <dgm:t>
        <a:bodyPr/>
        <a:lstStyle/>
        <a:p>
          <a:r>
            <a:rPr lang="ru-RU" sz="1400" b="1" dirty="0" smtClean="0"/>
            <a:t>Методические материалы</a:t>
          </a:r>
          <a:endParaRPr lang="ru-RU" sz="1400" b="1" dirty="0"/>
        </a:p>
      </dgm:t>
    </dgm:pt>
    <dgm:pt modelId="{CA0310F6-3B87-41BC-B358-1263FD8D04A5}" type="parTrans" cxnId="{32D09DDC-4200-4C2D-9A16-20847F057D46}">
      <dgm:prSet/>
      <dgm:spPr/>
      <dgm:t>
        <a:bodyPr/>
        <a:lstStyle/>
        <a:p>
          <a:endParaRPr lang="ru-RU"/>
        </a:p>
      </dgm:t>
    </dgm:pt>
    <dgm:pt modelId="{5243A126-0F9B-4FE5-B3D4-6AE90887F94E}" type="sibTrans" cxnId="{32D09DDC-4200-4C2D-9A16-20847F057D46}">
      <dgm:prSet/>
      <dgm:spPr/>
      <dgm:t>
        <a:bodyPr/>
        <a:lstStyle/>
        <a:p>
          <a:endParaRPr lang="ru-RU"/>
        </a:p>
      </dgm:t>
    </dgm:pt>
    <dgm:pt modelId="{71E06731-3E38-433B-BB8D-A49A18BC4062}">
      <dgm:prSet phldrT="[Текст]" custT="1"/>
      <dgm:spPr/>
      <dgm:t>
        <a:bodyPr/>
        <a:lstStyle/>
        <a:p>
          <a:r>
            <a:rPr lang="ru-RU" sz="1400" b="1" dirty="0" err="1" smtClean="0"/>
            <a:t>Блог</a:t>
          </a:r>
          <a:r>
            <a:rPr lang="ru-RU" sz="1400" b="1" dirty="0" smtClean="0"/>
            <a:t> координатора проекта</a:t>
          </a:r>
          <a:endParaRPr lang="ru-RU" sz="1400" b="1" dirty="0"/>
        </a:p>
      </dgm:t>
    </dgm:pt>
    <dgm:pt modelId="{8D65A85E-1D67-4E1B-B4CC-BAEB1097DFF4}" type="parTrans" cxnId="{2BF7159B-6408-45DE-8530-439A2A226783}">
      <dgm:prSet/>
      <dgm:spPr/>
      <dgm:t>
        <a:bodyPr/>
        <a:lstStyle/>
        <a:p>
          <a:endParaRPr lang="ru-RU"/>
        </a:p>
      </dgm:t>
    </dgm:pt>
    <dgm:pt modelId="{87CAEEE5-385B-406A-B90D-D8D787956478}" type="sibTrans" cxnId="{2BF7159B-6408-45DE-8530-439A2A226783}">
      <dgm:prSet/>
      <dgm:spPr/>
      <dgm:t>
        <a:bodyPr/>
        <a:lstStyle/>
        <a:p>
          <a:endParaRPr lang="ru-RU"/>
        </a:p>
      </dgm:t>
    </dgm:pt>
    <dgm:pt modelId="{FC139BDD-F147-4CB5-B086-C3664AB4D4BC}">
      <dgm:prSet custT="1"/>
      <dgm:spPr/>
      <dgm:t>
        <a:bodyPr/>
        <a:lstStyle/>
        <a:p>
          <a:r>
            <a:rPr lang="ru-RU" sz="1400" b="1" dirty="0" smtClean="0"/>
            <a:t>Личные страницы участников</a:t>
          </a:r>
          <a:endParaRPr lang="ru-RU" sz="1400" b="1" dirty="0"/>
        </a:p>
      </dgm:t>
    </dgm:pt>
    <dgm:pt modelId="{33CFF857-8475-4E5C-A985-7894E689D2F1}" type="parTrans" cxnId="{D067DC8B-BEE1-4EF1-BEFE-7AAF2D8D79B5}">
      <dgm:prSet/>
      <dgm:spPr/>
      <dgm:t>
        <a:bodyPr/>
        <a:lstStyle/>
        <a:p>
          <a:endParaRPr lang="ru-RU"/>
        </a:p>
      </dgm:t>
    </dgm:pt>
    <dgm:pt modelId="{57AB7A28-3638-4024-9A99-0A8E7023522C}" type="sibTrans" cxnId="{D067DC8B-BEE1-4EF1-BEFE-7AAF2D8D79B5}">
      <dgm:prSet/>
      <dgm:spPr/>
      <dgm:t>
        <a:bodyPr/>
        <a:lstStyle/>
        <a:p>
          <a:endParaRPr lang="ru-RU"/>
        </a:p>
      </dgm:t>
    </dgm:pt>
    <dgm:pt modelId="{1B2D3C88-32F2-41AB-8900-FEF03B7B86E6}">
      <dgm:prSet custT="1"/>
      <dgm:spPr/>
      <dgm:t>
        <a:bodyPr/>
        <a:lstStyle/>
        <a:p>
          <a:r>
            <a:rPr lang="ru-RU" sz="1400" b="1" dirty="0" smtClean="0"/>
            <a:t>Живая лента</a:t>
          </a:r>
          <a:endParaRPr lang="ru-RU" sz="1400" b="1" dirty="0"/>
        </a:p>
      </dgm:t>
    </dgm:pt>
    <dgm:pt modelId="{84F350CC-AFF9-4288-9A30-918554A7A6A6}" type="parTrans" cxnId="{C041AA98-3E19-4159-8701-F5D07ADFF56D}">
      <dgm:prSet/>
      <dgm:spPr/>
      <dgm:t>
        <a:bodyPr/>
        <a:lstStyle/>
        <a:p>
          <a:endParaRPr lang="ru-RU"/>
        </a:p>
      </dgm:t>
    </dgm:pt>
    <dgm:pt modelId="{E2217E11-C6B8-415C-AFC7-E4640B09BB8C}" type="sibTrans" cxnId="{C041AA98-3E19-4159-8701-F5D07ADFF56D}">
      <dgm:prSet/>
      <dgm:spPr/>
      <dgm:t>
        <a:bodyPr/>
        <a:lstStyle/>
        <a:p>
          <a:endParaRPr lang="ru-RU"/>
        </a:p>
      </dgm:t>
    </dgm:pt>
    <dgm:pt modelId="{6634F62A-467E-49E4-B099-2DF1344A59D8}">
      <dgm:prSet custT="1"/>
      <dgm:spPr/>
      <dgm:t>
        <a:bodyPr/>
        <a:lstStyle/>
        <a:p>
          <a:r>
            <a:rPr lang="ru-RU" sz="1400" b="1" dirty="0" smtClean="0"/>
            <a:t>Обсуждения </a:t>
          </a:r>
          <a:endParaRPr lang="ru-RU" sz="1400" b="1" dirty="0"/>
        </a:p>
      </dgm:t>
    </dgm:pt>
    <dgm:pt modelId="{00FBDC1D-6CF0-4E54-87CD-21E5DCEFDED0}" type="parTrans" cxnId="{981738F6-6101-4DD6-89FA-BB72AEFACAC8}">
      <dgm:prSet/>
      <dgm:spPr/>
      <dgm:t>
        <a:bodyPr/>
        <a:lstStyle/>
        <a:p>
          <a:endParaRPr lang="ru-RU"/>
        </a:p>
      </dgm:t>
    </dgm:pt>
    <dgm:pt modelId="{E6A59410-6D28-4903-AD16-EE002BB6D69E}" type="sibTrans" cxnId="{981738F6-6101-4DD6-89FA-BB72AEFACAC8}">
      <dgm:prSet/>
      <dgm:spPr/>
      <dgm:t>
        <a:bodyPr/>
        <a:lstStyle/>
        <a:p>
          <a:endParaRPr lang="ru-RU"/>
        </a:p>
      </dgm:t>
    </dgm:pt>
    <dgm:pt modelId="{53902CBE-B5AB-45E5-BCDE-9105A7C4D8DE}">
      <dgm:prSet custT="1"/>
      <dgm:spPr/>
      <dgm:t>
        <a:bodyPr/>
        <a:lstStyle/>
        <a:p>
          <a:r>
            <a:rPr lang="ru-RU" sz="1400" b="1" dirty="0" smtClean="0"/>
            <a:t>Текущая информация</a:t>
          </a:r>
          <a:endParaRPr lang="ru-RU" sz="1400" b="1" dirty="0"/>
        </a:p>
      </dgm:t>
    </dgm:pt>
    <dgm:pt modelId="{719C94CB-89F0-49DE-A0E8-C8835DEB7D5C}" type="parTrans" cxnId="{43C24BAA-317E-4640-8BFE-1E9165F70F9E}">
      <dgm:prSet/>
      <dgm:spPr/>
      <dgm:t>
        <a:bodyPr/>
        <a:lstStyle/>
        <a:p>
          <a:endParaRPr lang="ru-RU"/>
        </a:p>
      </dgm:t>
    </dgm:pt>
    <dgm:pt modelId="{E33524A1-524D-452D-B115-E269AF006039}" type="sibTrans" cxnId="{43C24BAA-317E-4640-8BFE-1E9165F70F9E}">
      <dgm:prSet/>
      <dgm:spPr/>
      <dgm:t>
        <a:bodyPr/>
        <a:lstStyle/>
        <a:p>
          <a:endParaRPr lang="ru-RU"/>
        </a:p>
      </dgm:t>
    </dgm:pt>
    <dgm:pt modelId="{517C15A5-85DC-4611-A84D-1C0989309026}">
      <dgm:prSet custT="1"/>
      <dgm:spPr/>
      <dgm:t>
        <a:bodyPr/>
        <a:lstStyle/>
        <a:p>
          <a:r>
            <a:rPr lang="ru-RU" sz="1400" b="1" dirty="0" smtClean="0"/>
            <a:t>Анонсы</a:t>
          </a:r>
          <a:endParaRPr lang="ru-RU" sz="1400" b="1" dirty="0"/>
        </a:p>
      </dgm:t>
    </dgm:pt>
    <dgm:pt modelId="{79080468-E3BA-4211-893B-11D685732D3E}" type="parTrans" cxnId="{FEEDB1F0-4627-4E1C-B8D2-0731279A8182}">
      <dgm:prSet/>
      <dgm:spPr/>
      <dgm:t>
        <a:bodyPr/>
        <a:lstStyle/>
        <a:p>
          <a:endParaRPr lang="ru-RU"/>
        </a:p>
      </dgm:t>
    </dgm:pt>
    <dgm:pt modelId="{02DACDD1-A785-48A2-9C8D-1A45B7DA1E8D}" type="sibTrans" cxnId="{FEEDB1F0-4627-4E1C-B8D2-0731279A8182}">
      <dgm:prSet/>
      <dgm:spPr/>
      <dgm:t>
        <a:bodyPr/>
        <a:lstStyle/>
        <a:p>
          <a:endParaRPr lang="ru-RU"/>
        </a:p>
      </dgm:t>
    </dgm:pt>
    <dgm:pt modelId="{2F31FA17-F005-46D4-8E01-6E06C9047336}">
      <dgm:prSet custT="1"/>
      <dgm:spPr/>
      <dgm:t>
        <a:bodyPr/>
        <a:lstStyle/>
        <a:p>
          <a:r>
            <a:rPr lang="ru-RU" sz="1400" b="1" dirty="0" smtClean="0"/>
            <a:t>Итоги </a:t>
          </a:r>
          <a:endParaRPr lang="ru-RU" sz="1400" b="1" dirty="0"/>
        </a:p>
      </dgm:t>
    </dgm:pt>
    <dgm:pt modelId="{EAA315FA-7BE1-4E20-99D1-BD05926D515E}" type="parTrans" cxnId="{D2FC123D-7012-4E56-BE25-2492D8B42ADE}">
      <dgm:prSet/>
      <dgm:spPr/>
      <dgm:t>
        <a:bodyPr/>
        <a:lstStyle/>
        <a:p>
          <a:endParaRPr lang="ru-RU"/>
        </a:p>
      </dgm:t>
    </dgm:pt>
    <dgm:pt modelId="{433AB285-057F-4A89-B1E6-004F5C733040}" type="sibTrans" cxnId="{D2FC123D-7012-4E56-BE25-2492D8B42ADE}">
      <dgm:prSet/>
      <dgm:spPr/>
      <dgm:t>
        <a:bodyPr/>
        <a:lstStyle/>
        <a:p>
          <a:endParaRPr lang="ru-RU"/>
        </a:p>
      </dgm:t>
    </dgm:pt>
    <dgm:pt modelId="{C9778170-3B29-49BE-B160-62911045C537}">
      <dgm:prSet custT="1"/>
      <dgm:spPr/>
      <dgm:t>
        <a:bodyPr/>
        <a:lstStyle/>
        <a:p>
          <a:r>
            <a:rPr lang="ru-RU" sz="1400" b="1" dirty="0" smtClean="0"/>
            <a:t>Хранилище</a:t>
          </a:r>
          <a:endParaRPr lang="ru-RU" sz="1400" b="1" dirty="0"/>
        </a:p>
      </dgm:t>
    </dgm:pt>
    <dgm:pt modelId="{069290C3-BA07-4BAD-8F6A-0888EF6324DE}" type="parTrans" cxnId="{FF6C64A6-57C1-448A-8424-77F5F2D8660B}">
      <dgm:prSet/>
      <dgm:spPr/>
      <dgm:t>
        <a:bodyPr/>
        <a:lstStyle/>
        <a:p>
          <a:endParaRPr lang="ru-RU"/>
        </a:p>
      </dgm:t>
    </dgm:pt>
    <dgm:pt modelId="{FD4BE320-D2DA-48C2-83F4-1AF89DBF48E8}" type="sibTrans" cxnId="{FF6C64A6-57C1-448A-8424-77F5F2D8660B}">
      <dgm:prSet/>
      <dgm:spPr/>
      <dgm:t>
        <a:bodyPr/>
        <a:lstStyle/>
        <a:p>
          <a:endParaRPr lang="ru-RU"/>
        </a:p>
      </dgm:t>
    </dgm:pt>
    <dgm:pt modelId="{6B61B8EF-0154-489A-BBEE-E132F24C7C87}">
      <dgm:prSet custT="1"/>
      <dgm:spPr/>
      <dgm:t>
        <a:bodyPr/>
        <a:lstStyle/>
        <a:p>
          <a:r>
            <a:rPr lang="ru-RU" sz="1400" b="1" dirty="0" smtClean="0"/>
            <a:t>Голосование </a:t>
          </a:r>
          <a:endParaRPr lang="ru-RU" sz="1400" b="1" dirty="0"/>
        </a:p>
      </dgm:t>
    </dgm:pt>
    <dgm:pt modelId="{AA52110B-1D30-45F5-A394-E6784CFCB311}" type="parTrans" cxnId="{C5B0C588-E0AF-47C6-BB4A-EC2C98AD0C89}">
      <dgm:prSet/>
      <dgm:spPr/>
      <dgm:t>
        <a:bodyPr/>
        <a:lstStyle/>
        <a:p>
          <a:endParaRPr lang="ru-RU"/>
        </a:p>
      </dgm:t>
    </dgm:pt>
    <dgm:pt modelId="{C919E59E-A471-4AB2-AEEE-20E49D817AED}" type="sibTrans" cxnId="{C5B0C588-E0AF-47C6-BB4A-EC2C98AD0C89}">
      <dgm:prSet/>
      <dgm:spPr/>
      <dgm:t>
        <a:bodyPr/>
        <a:lstStyle/>
        <a:p>
          <a:endParaRPr lang="ru-RU"/>
        </a:p>
      </dgm:t>
    </dgm:pt>
    <dgm:pt modelId="{AE6CDAC7-BB49-4D1B-BBF4-03F12E8205F1}">
      <dgm:prSet custT="1"/>
      <dgm:spPr/>
      <dgm:t>
        <a:bodyPr/>
        <a:lstStyle/>
        <a:p>
          <a:r>
            <a:rPr lang="ru-RU" sz="1400" b="1" dirty="0" smtClean="0"/>
            <a:t>Опросы</a:t>
          </a:r>
          <a:endParaRPr lang="ru-RU" sz="1400" b="1" dirty="0"/>
        </a:p>
      </dgm:t>
    </dgm:pt>
    <dgm:pt modelId="{77158F56-1CE6-477C-85D5-74D4CB943D92}" type="parTrans" cxnId="{74F43148-83E4-42D8-9F37-04B5A84A1785}">
      <dgm:prSet/>
      <dgm:spPr/>
      <dgm:t>
        <a:bodyPr/>
        <a:lstStyle/>
        <a:p>
          <a:endParaRPr lang="ru-RU"/>
        </a:p>
      </dgm:t>
    </dgm:pt>
    <dgm:pt modelId="{921C144C-924D-489A-8273-88D7ACB80333}" type="sibTrans" cxnId="{74F43148-83E4-42D8-9F37-04B5A84A1785}">
      <dgm:prSet/>
      <dgm:spPr/>
      <dgm:t>
        <a:bodyPr/>
        <a:lstStyle/>
        <a:p>
          <a:endParaRPr lang="ru-RU"/>
        </a:p>
      </dgm:t>
    </dgm:pt>
    <dgm:pt modelId="{758BFAAB-9E0D-4F93-B077-D89094E545A0}">
      <dgm:prSet custT="1"/>
      <dgm:spPr/>
      <dgm:t>
        <a:bodyPr/>
        <a:lstStyle/>
        <a:p>
          <a:r>
            <a:rPr lang="ru-RU" sz="1400" b="1" dirty="0" smtClean="0"/>
            <a:t>Голосование </a:t>
          </a:r>
          <a:endParaRPr lang="ru-RU" sz="1400" b="1" dirty="0"/>
        </a:p>
      </dgm:t>
    </dgm:pt>
    <dgm:pt modelId="{13A45E97-79A6-43E1-9A9A-1F2F1DD00C1D}" type="parTrans" cxnId="{19CF7061-7870-40AB-8497-B1415D8508A8}">
      <dgm:prSet/>
      <dgm:spPr/>
      <dgm:t>
        <a:bodyPr/>
        <a:lstStyle/>
        <a:p>
          <a:endParaRPr lang="ru-RU"/>
        </a:p>
      </dgm:t>
    </dgm:pt>
    <dgm:pt modelId="{65A0C588-5C47-4586-A39B-4E50FE6E3388}" type="sibTrans" cxnId="{19CF7061-7870-40AB-8497-B1415D8508A8}">
      <dgm:prSet/>
      <dgm:spPr/>
      <dgm:t>
        <a:bodyPr/>
        <a:lstStyle/>
        <a:p>
          <a:endParaRPr lang="ru-RU"/>
        </a:p>
      </dgm:t>
    </dgm:pt>
    <dgm:pt modelId="{C7157686-8188-440A-A613-9D91EBFA3053}">
      <dgm:prSet custT="1"/>
      <dgm:spPr/>
      <dgm:t>
        <a:bodyPr/>
        <a:lstStyle/>
        <a:p>
          <a:r>
            <a:rPr lang="ru-RU" sz="1400" b="1" dirty="0" smtClean="0"/>
            <a:t>Фото  </a:t>
          </a:r>
          <a:endParaRPr lang="ru-RU" sz="1400" b="1" dirty="0"/>
        </a:p>
      </dgm:t>
    </dgm:pt>
    <dgm:pt modelId="{F2BFB6C3-370E-4915-B3DA-C08D4D1F0409}" type="parTrans" cxnId="{1289A5C6-8809-490C-8437-C4B175450DB1}">
      <dgm:prSet/>
      <dgm:spPr/>
      <dgm:t>
        <a:bodyPr/>
        <a:lstStyle/>
        <a:p>
          <a:endParaRPr lang="ru-RU"/>
        </a:p>
      </dgm:t>
    </dgm:pt>
    <dgm:pt modelId="{F7B30B6D-E7CB-41C3-B355-B0B7143F920D}" type="sibTrans" cxnId="{1289A5C6-8809-490C-8437-C4B175450DB1}">
      <dgm:prSet/>
      <dgm:spPr/>
      <dgm:t>
        <a:bodyPr/>
        <a:lstStyle/>
        <a:p>
          <a:endParaRPr lang="ru-RU"/>
        </a:p>
      </dgm:t>
    </dgm:pt>
    <dgm:pt modelId="{F1BEA340-1462-4DDD-B9FE-0BD88BE5F9FF}" type="pres">
      <dgm:prSet presAssocID="{23DDFDA5-8395-41B5-B832-57B22130B2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2B202-C13A-47DE-9692-9076E7CE8C0C}" type="pres">
      <dgm:prSet presAssocID="{8A7771A5-D8D7-4695-A4DF-84A319A619D8}" presName="linNode" presStyleCnt="0"/>
      <dgm:spPr/>
      <dgm:t>
        <a:bodyPr/>
        <a:lstStyle/>
        <a:p>
          <a:endParaRPr lang="ru-RU"/>
        </a:p>
      </dgm:t>
    </dgm:pt>
    <dgm:pt modelId="{9BA54E01-525D-4813-9620-ABE1283301EF}" type="pres">
      <dgm:prSet presAssocID="{8A7771A5-D8D7-4695-A4DF-84A319A619D8}" presName="parentText" presStyleLbl="node1" presStyleIdx="0" presStyleCnt="4" custScaleX="117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B46C-CF18-4D7B-81AC-397FD1ABCB21}" type="pres">
      <dgm:prSet presAssocID="{8A7771A5-D8D7-4695-A4DF-84A319A619D8}" presName="descendantText" presStyleLbl="alignAccFollowNode1" presStyleIdx="0" presStyleCnt="4" custScaleY="12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9900A-8529-4561-8B83-CDC51C7B689D}" type="pres">
      <dgm:prSet presAssocID="{3A5C347F-6A74-42BB-86FB-438F0D911265}" presName="sp" presStyleCnt="0"/>
      <dgm:spPr/>
      <dgm:t>
        <a:bodyPr/>
        <a:lstStyle/>
        <a:p>
          <a:endParaRPr lang="ru-RU"/>
        </a:p>
      </dgm:t>
    </dgm:pt>
    <dgm:pt modelId="{72C7F17B-0CD1-4873-911B-28D119A9129C}" type="pres">
      <dgm:prSet presAssocID="{22AC404C-6F8F-468E-9543-7E85961204B0}" presName="linNode" presStyleCnt="0"/>
      <dgm:spPr/>
      <dgm:t>
        <a:bodyPr/>
        <a:lstStyle/>
        <a:p>
          <a:endParaRPr lang="ru-RU"/>
        </a:p>
      </dgm:t>
    </dgm:pt>
    <dgm:pt modelId="{825D345A-5995-436D-A210-A2818BE85A08}" type="pres">
      <dgm:prSet presAssocID="{22AC404C-6F8F-468E-9543-7E85961204B0}" presName="parentText" presStyleLbl="node1" presStyleIdx="1" presStyleCnt="4" custScaleX="117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67F5D-D5B6-455D-A6C0-37E131C62412}" type="pres">
      <dgm:prSet presAssocID="{22AC404C-6F8F-468E-9543-7E85961204B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DF0E8-7E81-4C4C-A0C2-1CA05E367D86}" type="pres">
      <dgm:prSet presAssocID="{5243A126-0F9B-4FE5-B3D4-6AE90887F94E}" presName="sp" presStyleCnt="0"/>
      <dgm:spPr/>
      <dgm:t>
        <a:bodyPr/>
        <a:lstStyle/>
        <a:p>
          <a:endParaRPr lang="ru-RU"/>
        </a:p>
      </dgm:t>
    </dgm:pt>
    <dgm:pt modelId="{4260122D-8B2E-47CA-B17D-60A1C6EF3B6C}" type="pres">
      <dgm:prSet presAssocID="{71E06731-3E38-433B-BB8D-A49A18BC4062}" presName="linNode" presStyleCnt="0"/>
      <dgm:spPr/>
      <dgm:t>
        <a:bodyPr/>
        <a:lstStyle/>
        <a:p>
          <a:endParaRPr lang="ru-RU"/>
        </a:p>
      </dgm:t>
    </dgm:pt>
    <dgm:pt modelId="{C542F27B-9D2D-4F4B-8356-872D0539C988}" type="pres">
      <dgm:prSet presAssocID="{71E06731-3E38-433B-BB8D-A49A18BC4062}" presName="parentText" presStyleLbl="node1" presStyleIdx="2" presStyleCnt="4" custScaleX="117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D84-0F14-4C9A-B062-0CD5C67BE9E5}" type="pres">
      <dgm:prSet presAssocID="{71E06731-3E38-433B-BB8D-A49A18BC406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1B73-52B5-491D-B971-8A56FBA92605}" type="pres">
      <dgm:prSet presAssocID="{87CAEEE5-385B-406A-B90D-D8D787956478}" presName="sp" presStyleCnt="0"/>
      <dgm:spPr/>
      <dgm:t>
        <a:bodyPr/>
        <a:lstStyle/>
        <a:p>
          <a:endParaRPr lang="ru-RU"/>
        </a:p>
      </dgm:t>
    </dgm:pt>
    <dgm:pt modelId="{3A6E560C-AEFE-4CB7-8F15-60AA301E652E}" type="pres">
      <dgm:prSet presAssocID="{6B61B8EF-0154-489A-BBEE-E132F24C7C87}" presName="linNode" presStyleCnt="0"/>
      <dgm:spPr/>
      <dgm:t>
        <a:bodyPr/>
        <a:lstStyle/>
        <a:p>
          <a:endParaRPr lang="ru-RU"/>
        </a:p>
      </dgm:t>
    </dgm:pt>
    <dgm:pt modelId="{76856268-5B62-49B6-AE8F-8BC9B7803420}" type="pres">
      <dgm:prSet presAssocID="{6B61B8EF-0154-489A-BBEE-E132F24C7C87}" presName="parentText" presStyleLbl="node1" presStyleIdx="3" presStyleCnt="4" custScaleX="117245" custLinFactNeighborX="-19" custLinFactNeighborY="15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47473-0F96-484E-A058-3BD46374D79F}" type="pres">
      <dgm:prSet presAssocID="{6B61B8EF-0154-489A-BBEE-E132F24C7C8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DB1F0-4627-4E1C-B8D2-0731279A8182}" srcId="{71E06731-3E38-433B-BB8D-A49A18BC4062}" destId="{517C15A5-85DC-4611-A84D-1C0989309026}" srcOrd="1" destOrd="0" parTransId="{79080468-E3BA-4211-893B-11D685732D3E}" sibTransId="{02DACDD1-A785-48A2-9C8D-1A45B7DA1E8D}"/>
    <dgm:cxn modelId="{E4E0C313-E758-41A8-B78F-BF6D8A5451AF}" type="presOf" srcId="{C7157686-8188-440A-A613-9D91EBFA3053}" destId="{31367F5D-D5B6-455D-A6C0-37E131C62412}" srcOrd="0" destOrd="1" presId="urn:microsoft.com/office/officeart/2005/8/layout/vList5"/>
    <dgm:cxn modelId="{CEF20A26-6783-452E-97C5-2341688B9AFE}" type="presOf" srcId="{C9778170-3B29-49BE-B160-62911045C537}" destId="{31367F5D-D5B6-455D-A6C0-37E131C62412}" srcOrd="0" destOrd="0" presId="urn:microsoft.com/office/officeart/2005/8/layout/vList5"/>
    <dgm:cxn modelId="{808CAB94-9413-493E-9E2E-129609CB1436}" type="presOf" srcId="{1B2D3C88-32F2-41AB-8900-FEF03B7B86E6}" destId="{2C4EB46C-CF18-4D7B-81AC-397FD1ABCB21}" srcOrd="0" destOrd="1" presId="urn:microsoft.com/office/officeart/2005/8/layout/vList5"/>
    <dgm:cxn modelId="{6B4FD022-9FEE-41CE-9C8D-C29B35933D31}" type="presOf" srcId="{71E06731-3E38-433B-BB8D-A49A18BC4062}" destId="{C542F27B-9D2D-4F4B-8356-872D0539C988}" srcOrd="0" destOrd="0" presId="urn:microsoft.com/office/officeart/2005/8/layout/vList5"/>
    <dgm:cxn modelId="{1289A5C6-8809-490C-8437-C4B175450DB1}" srcId="{22AC404C-6F8F-468E-9543-7E85961204B0}" destId="{C7157686-8188-440A-A613-9D91EBFA3053}" srcOrd="1" destOrd="0" parTransId="{F2BFB6C3-370E-4915-B3DA-C08D4D1F0409}" sibTransId="{F7B30B6D-E7CB-41C3-B355-B0B7143F920D}"/>
    <dgm:cxn modelId="{3AC03227-975B-4F63-81CA-4D2703FE0E6D}" type="presOf" srcId="{6634F62A-467E-49E4-B099-2DF1344A59D8}" destId="{2C4EB46C-CF18-4D7B-81AC-397FD1ABCB21}" srcOrd="0" destOrd="2" presId="urn:microsoft.com/office/officeart/2005/8/layout/vList5"/>
    <dgm:cxn modelId="{19CF7061-7870-40AB-8497-B1415D8508A8}" srcId="{6B61B8EF-0154-489A-BBEE-E132F24C7C87}" destId="{758BFAAB-9E0D-4F93-B077-D89094E545A0}" srcOrd="1" destOrd="0" parTransId="{13A45E97-79A6-43E1-9A9A-1F2F1DD00C1D}" sibTransId="{65A0C588-5C47-4586-A39B-4E50FE6E3388}"/>
    <dgm:cxn modelId="{99321760-3933-4D68-9EAE-2DC43CD28CA7}" type="presOf" srcId="{517C15A5-85DC-4611-A84D-1C0989309026}" destId="{680E6D84-0F14-4C9A-B062-0CD5C67BE9E5}" srcOrd="0" destOrd="1" presId="urn:microsoft.com/office/officeart/2005/8/layout/vList5"/>
    <dgm:cxn modelId="{FFA9F02E-F105-4CD0-BFB8-3B021763B736}" type="presOf" srcId="{2F31FA17-F005-46D4-8E01-6E06C9047336}" destId="{680E6D84-0F14-4C9A-B062-0CD5C67BE9E5}" srcOrd="0" destOrd="2" presId="urn:microsoft.com/office/officeart/2005/8/layout/vList5"/>
    <dgm:cxn modelId="{8086BB8D-1A06-40E0-8951-616A1917D2E1}" srcId="{23DDFDA5-8395-41B5-B832-57B22130B2FA}" destId="{8A7771A5-D8D7-4695-A4DF-84A319A619D8}" srcOrd="0" destOrd="0" parTransId="{86BC6C4F-1649-4A3B-864C-9A0AF064D01F}" sibTransId="{3A5C347F-6A74-42BB-86FB-438F0D911265}"/>
    <dgm:cxn modelId="{D067DC8B-BEE1-4EF1-BEFE-7AAF2D8D79B5}" srcId="{8A7771A5-D8D7-4695-A4DF-84A319A619D8}" destId="{FC139BDD-F147-4CB5-B086-C3664AB4D4BC}" srcOrd="0" destOrd="0" parTransId="{33CFF857-8475-4E5C-A985-7894E689D2F1}" sibTransId="{57AB7A28-3638-4024-9A99-0A8E7023522C}"/>
    <dgm:cxn modelId="{2BF7159B-6408-45DE-8530-439A2A226783}" srcId="{23DDFDA5-8395-41B5-B832-57B22130B2FA}" destId="{71E06731-3E38-433B-BB8D-A49A18BC4062}" srcOrd="2" destOrd="0" parTransId="{8D65A85E-1D67-4E1B-B4CC-BAEB1097DFF4}" sibTransId="{87CAEEE5-385B-406A-B90D-D8D787956478}"/>
    <dgm:cxn modelId="{25B15136-5CC8-459E-9CCA-967E9801DFCC}" type="presOf" srcId="{758BFAAB-9E0D-4F93-B077-D89094E545A0}" destId="{D1C47473-0F96-484E-A058-3BD46374D79F}" srcOrd="0" destOrd="1" presId="urn:microsoft.com/office/officeart/2005/8/layout/vList5"/>
    <dgm:cxn modelId="{981738F6-6101-4DD6-89FA-BB72AEFACAC8}" srcId="{8A7771A5-D8D7-4695-A4DF-84A319A619D8}" destId="{6634F62A-467E-49E4-B099-2DF1344A59D8}" srcOrd="2" destOrd="0" parTransId="{00FBDC1D-6CF0-4E54-87CD-21E5DCEFDED0}" sibTransId="{E6A59410-6D28-4903-AD16-EE002BB6D69E}"/>
    <dgm:cxn modelId="{27BBD3D7-F0EE-4B55-BADF-2EE5EBF399FD}" type="presOf" srcId="{53902CBE-B5AB-45E5-BCDE-9105A7C4D8DE}" destId="{680E6D84-0F14-4C9A-B062-0CD5C67BE9E5}" srcOrd="0" destOrd="0" presId="urn:microsoft.com/office/officeart/2005/8/layout/vList5"/>
    <dgm:cxn modelId="{C5B0C588-E0AF-47C6-BB4A-EC2C98AD0C89}" srcId="{23DDFDA5-8395-41B5-B832-57B22130B2FA}" destId="{6B61B8EF-0154-489A-BBEE-E132F24C7C87}" srcOrd="3" destOrd="0" parTransId="{AA52110B-1D30-45F5-A394-E6784CFCB311}" sibTransId="{C919E59E-A471-4AB2-AEEE-20E49D817AED}"/>
    <dgm:cxn modelId="{F913BB0B-AB30-4CF1-A4F3-FE4F6F76EC23}" type="presOf" srcId="{FC139BDD-F147-4CB5-B086-C3664AB4D4BC}" destId="{2C4EB46C-CF18-4D7B-81AC-397FD1ABCB21}" srcOrd="0" destOrd="0" presId="urn:microsoft.com/office/officeart/2005/8/layout/vList5"/>
    <dgm:cxn modelId="{C041AA98-3E19-4159-8701-F5D07ADFF56D}" srcId="{8A7771A5-D8D7-4695-A4DF-84A319A619D8}" destId="{1B2D3C88-32F2-41AB-8900-FEF03B7B86E6}" srcOrd="1" destOrd="0" parTransId="{84F350CC-AFF9-4288-9A30-918554A7A6A6}" sibTransId="{E2217E11-C6B8-415C-AFC7-E4640B09BB8C}"/>
    <dgm:cxn modelId="{E7B08312-B68F-4FEC-BBC0-94627104D2A2}" type="presOf" srcId="{6B61B8EF-0154-489A-BBEE-E132F24C7C87}" destId="{76856268-5B62-49B6-AE8F-8BC9B7803420}" srcOrd="0" destOrd="0" presId="urn:microsoft.com/office/officeart/2005/8/layout/vList5"/>
    <dgm:cxn modelId="{43C24BAA-317E-4640-8BFE-1E9165F70F9E}" srcId="{71E06731-3E38-433B-BB8D-A49A18BC4062}" destId="{53902CBE-B5AB-45E5-BCDE-9105A7C4D8DE}" srcOrd="0" destOrd="0" parTransId="{719C94CB-89F0-49DE-A0E8-C8835DEB7D5C}" sibTransId="{E33524A1-524D-452D-B115-E269AF006039}"/>
    <dgm:cxn modelId="{74F43148-83E4-42D8-9F37-04B5A84A1785}" srcId="{6B61B8EF-0154-489A-BBEE-E132F24C7C87}" destId="{AE6CDAC7-BB49-4D1B-BBF4-03F12E8205F1}" srcOrd="0" destOrd="0" parTransId="{77158F56-1CE6-477C-85D5-74D4CB943D92}" sibTransId="{921C144C-924D-489A-8273-88D7ACB80333}"/>
    <dgm:cxn modelId="{B86760D3-CF96-4430-95B6-9028E90926CD}" type="presOf" srcId="{8A7771A5-D8D7-4695-A4DF-84A319A619D8}" destId="{9BA54E01-525D-4813-9620-ABE1283301EF}" srcOrd="0" destOrd="0" presId="urn:microsoft.com/office/officeart/2005/8/layout/vList5"/>
    <dgm:cxn modelId="{FF6C64A6-57C1-448A-8424-77F5F2D8660B}" srcId="{22AC404C-6F8F-468E-9543-7E85961204B0}" destId="{C9778170-3B29-49BE-B160-62911045C537}" srcOrd="0" destOrd="0" parTransId="{069290C3-BA07-4BAD-8F6A-0888EF6324DE}" sibTransId="{FD4BE320-D2DA-48C2-83F4-1AF89DBF48E8}"/>
    <dgm:cxn modelId="{32D09DDC-4200-4C2D-9A16-20847F057D46}" srcId="{23DDFDA5-8395-41B5-B832-57B22130B2FA}" destId="{22AC404C-6F8F-468E-9543-7E85961204B0}" srcOrd="1" destOrd="0" parTransId="{CA0310F6-3B87-41BC-B358-1263FD8D04A5}" sibTransId="{5243A126-0F9B-4FE5-B3D4-6AE90887F94E}"/>
    <dgm:cxn modelId="{E761089C-1131-4265-9558-4BBA4CEF71C3}" type="presOf" srcId="{22AC404C-6F8F-468E-9543-7E85961204B0}" destId="{825D345A-5995-436D-A210-A2818BE85A08}" srcOrd="0" destOrd="0" presId="urn:microsoft.com/office/officeart/2005/8/layout/vList5"/>
    <dgm:cxn modelId="{3893357F-1417-4AE5-B748-60A574CACF92}" type="presOf" srcId="{AE6CDAC7-BB49-4D1B-BBF4-03F12E8205F1}" destId="{D1C47473-0F96-484E-A058-3BD46374D79F}" srcOrd="0" destOrd="0" presId="urn:microsoft.com/office/officeart/2005/8/layout/vList5"/>
    <dgm:cxn modelId="{D2FC123D-7012-4E56-BE25-2492D8B42ADE}" srcId="{71E06731-3E38-433B-BB8D-A49A18BC4062}" destId="{2F31FA17-F005-46D4-8E01-6E06C9047336}" srcOrd="2" destOrd="0" parTransId="{EAA315FA-7BE1-4E20-99D1-BD05926D515E}" sibTransId="{433AB285-057F-4A89-B1E6-004F5C733040}"/>
    <dgm:cxn modelId="{2593FBB4-8D6C-44A9-8D14-4CB0C872381B}" type="presOf" srcId="{23DDFDA5-8395-41B5-B832-57B22130B2FA}" destId="{F1BEA340-1462-4DDD-B9FE-0BD88BE5F9FF}" srcOrd="0" destOrd="0" presId="urn:microsoft.com/office/officeart/2005/8/layout/vList5"/>
    <dgm:cxn modelId="{500095EF-B386-4A13-8323-6FB9E8F18A32}" type="presParOf" srcId="{F1BEA340-1462-4DDD-B9FE-0BD88BE5F9FF}" destId="{B062B202-C13A-47DE-9692-9076E7CE8C0C}" srcOrd="0" destOrd="0" presId="urn:microsoft.com/office/officeart/2005/8/layout/vList5"/>
    <dgm:cxn modelId="{B9909FE7-EF56-4949-8B34-6AEF20333C5A}" type="presParOf" srcId="{B062B202-C13A-47DE-9692-9076E7CE8C0C}" destId="{9BA54E01-525D-4813-9620-ABE1283301EF}" srcOrd="0" destOrd="0" presId="urn:microsoft.com/office/officeart/2005/8/layout/vList5"/>
    <dgm:cxn modelId="{05A0E443-5E45-4C92-B7B0-1736E5EFF7D1}" type="presParOf" srcId="{B062B202-C13A-47DE-9692-9076E7CE8C0C}" destId="{2C4EB46C-CF18-4D7B-81AC-397FD1ABCB21}" srcOrd="1" destOrd="0" presId="urn:microsoft.com/office/officeart/2005/8/layout/vList5"/>
    <dgm:cxn modelId="{F5807F25-054E-43DE-8BC9-318F77E30438}" type="presParOf" srcId="{F1BEA340-1462-4DDD-B9FE-0BD88BE5F9FF}" destId="{D499900A-8529-4561-8B83-CDC51C7B689D}" srcOrd="1" destOrd="0" presId="urn:microsoft.com/office/officeart/2005/8/layout/vList5"/>
    <dgm:cxn modelId="{FCD3D2CE-CEC8-4C23-B4A2-DC88ABAEDFDC}" type="presParOf" srcId="{F1BEA340-1462-4DDD-B9FE-0BD88BE5F9FF}" destId="{72C7F17B-0CD1-4873-911B-28D119A9129C}" srcOrd="2" destOrd="0" presId="urn:microsoft.com/office/officeart/2005/8/layout/vList5"/>
    <dgm:cxn modelId="{8D3135AD-570E-48A0-ABCC-7D6C6210A17C}" type="presParOf" srcId="{72C7F17B-0CD1-4873-911B-28D119A9129C}" destId="{825D345A-5995-436D-A210-A2818BE85A08}" srcOrd="0" destOrd="0" presId="urn:microsoft.com/office/officeart/2005/8/layout/vList5"/>
    <dgm:cxn modelId="{CBB98441-BE9F-4CCE-AF36-1D4AE27509CF}" type="presParOf" srcId="{72C7F17B-0CD1-4873-911B-28D119A9129C}" destId="{31367F5D-D5B6-455D-A6C0-37E131C62412}" srcOrd="1" destOrd="0" presId="urn:microsoft.com/office/officeart/2005/8/layout/vList5"/>
    <dgm:cxn modelId="{2903E20C-C587-4745-A1F8-56175F772155}" type="presParOf" srcId="{F1BEA340-1462-4DDD-B9FE-0BD88BE5F9FF}" destId="{5B3DF0E8-7E81-4C4C-A0C2-1CA05E367D86}" srcOrd="3" destOrd="0" presId="urn:microsoft.com/office/officeart/2005/8/layout/vList5"/>
    <dgm:cxn modelId="{6BA36B6D-AAA8-480E-8CE6-53A71B4CC4D4}" type="presParOf" srcId="{F1BEA340-1462-4DDD-B9FE-0BD88BE5F9FF}" destId="{4260122D-8B2E-47CA-B17D-60A1C6EF3B6C}" srcOrd="4" destOrd="0" presId="urn:microsoft.com/office/officeart/2005/8/layout/vList5"/>
    <dgm:cxn modelId="{4A2EC3DF-56E6-458E-9570-7CA7CBCD1AF5}" type="presParOf" srcId="{4260122D-8B2E-47CA-B17D-60A1C6EF3B6C}" destId="{C542F27B-9D2D-4F4B-8356-872D0539C988}" srcOrd="0" destOrd="0" presId="urn:microsoft.com/office/officeart/2005/8/layout/vList5"/>
    <dgm:cxn modelId="{C7507FF2-374A-40FB-84CB-15CFEE8AC75C}" type="presParOf" srcId="{4260122D-8B2E-47CA-B17D-60A1C6EF3B6C}" destId="{680E6D84-0F14-4C9A-B062-0CD5C67BE9E5}" srcOrd="1" destOrd="0" presId="urn:microsoft.com/office/officeart/2005/8/layout/vList5"/>
    <dgm:cxn modelId="{9FB96324-7BC7-4BF8-97D7-2670F330D552}" type="presParOf" srcId="{F1BEA340-1462-4DDD-B9FE-0BD88BE5F9FF}" destId="{88BD1B73-52B5-491D-B971-8A56FBA92605}" srcOrd="5" destOrd="0" presId="urn:microsoft.com/office/officeart/2005/8/layout/vList5"/>
    <dgm:cxn modelId="{73ABAC51-D145-4D91-9785-F46CE8CA8E8A}" type="presParOf" srcId="{F1BEA340-1462-4DDD-B9FE-0BD88BE5F9FF}" destId="{3A6E560C-AEFE-4CB7-8F15-60AA301E652E}" srcOrd="6" destOrd="0" presId="urn:microsoft.com/office/officeart/2005/8/layout/vList5"/>
    <dgm:cxn modelId="{255A550E-086F-43CF-82E1-7BA558D0E7AC}" type="presParOf" srcId="{3A6E560C-AEFE-4CB7-8F15-60AA301E652E}" destId="{76856268-5B62-49B6-AE8F-8BC9B7803420}" srcOrd="0" destOrd="0" presId="urn:microsoft.com/office/officeart/2005/8/layout/vList5"/>
    <dgm:cxn modelId="{5BE5CECB-C7D9-41D0-B3C6-01ECCB75F0FF}" type="presParOf" srcId="{3A6E560C-AEFE-4CB7-8F15-60AA301E652E}" destId="{D1C47473-0F96-484E-A058-3BD46374D7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5977F-1D74-4617-8088-413C4B556336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8C84E8-96D0-4C60-9798-E4D6B7041C7A}">
      <dgm:prSet custT="1"/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Задачи:</a:t>
          </a:r>
          <a:endParaRPr lang="ru-RU" sz="1800" dirty="0">
            <a:latin typeface="Franklin Gothic Medium" pitchFamily="34" charset="0"/>
          </a:endParaRPr>
        </a:p>
      </dgm:t>
    </dgm:pt>
    <dgm:pt modelId="{E1403A17-FE1F-4280-AB04-CBE7EDC8F392}" type="parTrans" cxnId="{619961AF-68AB-4B0C-8763-A247DFC39D24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E0174029-D6A5-4FB7-8AC2-47ED4723B3DD}" type="sibTrans" cxnId="{619961AF-68AB-4B0C-8763-A247DFC39D24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B9A3C8C3-B8EF-43BD-A1A1-849A036F8F77}">
      <dgm:prSet custT="1"/>
      <dgm:spPr/>
      <dgm:t>
        <a:bodyPr/>
        <a:lstStyle/>
        <a:p>
          <a:pPr rtl="0"/>
          <a:r>
            <a:rPr lang="ru-RU" sz="1600" dirty="0" smtClean="0">
              <a:latin typeface="Franklin Gothic Medium" pitchFamily="34" charset="0"/>
            </a:rPr>
            <a:t>1. Накопление базы методических разработок, цифровых ресурсов для учебной и </a:t>
          </a:r>
          <a:r>
            <a:rPr lang="ru-RU" sz="1600" dirty="0" err="1" smtClean="0">
              <a:latin typeface="Franklin Gothic Medium" pitchFamily="34" charset="0"/>
            </a:rPr>
            <a:t>внеучебной</a:t>
          </a:r>
          <a:r>
            <a:rPr lang="ru-RU" sz="1600" dirty="0" smtClean="0">
              <a:latin typeface="Franklin Gothic Medium" pitchFamily="34" charset="0"/>
            </a:rPr>
            <a:t> деятельности.</a:t>
          </a:r>
          <a:endParaRPr lang="ru-RU" sz="1600" dirty="0">
            <a:latin typeface="Franklin Gothic Medium" pitchFamily="34" charset="0"/>
          </a:endParaRPr>
        </a:p>
      </dgm:t>
    </dgm:pt>
    <dgm:pt modelId="{6AE2B73C-0E8D-4017-B859-1CBC98815BF8}" type="parTrans" cxnId="{94AAC384-2CA4-47E8-8A4E-E3239761A817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DCB6304F-893F-4E56-81DF-F83BAE591B3A}" type="sibTrans" cxnId="{94AAC384-2CA4-47E8-8A4E-E3239761A817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67F69654-DC29-4C3B-A933-D60F1C776945}">
      <dgm:prSet custT="1"/>
      <dgm:spPr/>
      <dgm:t>
        <a:bodyPr/>
        <a:lstStyle/>
        <a:p>
          <a:pPr rtl="0"/>
          <a:r>
            <a:rPr lang="ru-RU" sz="1600" dirty="0" smtClean="0">
              <a:latin typeface="Franklin Gothic Medium" pitchFamily="34" charset="0"/>
            </a:rPr>
            <a:t>2. Создание методических рекомендаций, инструкций по применению ИТ в школе.</a:t>
          </a:r>
          <a:endParaRPr lang="ru-RU" sz="1600" dirty="0">
            <a:latin typeface="Franklin Gothic Medium" pitchFamily="34" charset="0"/>
          </a:endParaRPr>
        </a:p>
      </dgm:t>
    </dgm:pt>
    <dgm:pt modelId="{4266FE61-7634-4C8D-81C8-67E2FD74CA08}" type="parTrans" cxnId="{37E5BAFB-E13A-4B66-95A4-7478512E2216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A44A2765-AF3A-4CAB-B1D2-D655EDEF6094}" type="sibTrans" cxnId="{37E5BAFB-E13A-4B66-95A4-7478512E2216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C7CBD5FC-5DBB-4AEF-8D4A-64E3B2C2D055}">
      <dgm:prSet custT="1"/>
      <dgm:spPr/>
      <dgm:t>
        <a:bodyPr/>
        <a:lstStyle/>
        <a:p>
          <a:pPr rtl="0"/>
          <a:r>
            <a:rPr lang="ru-RU" sz="1600" dirty="0" smtClean="0">
              <a:latin typeface="Franklin Gothic Medium" pitchFamily="34" charset="0"/>
            </a:rPr>
            <a:t>3. Проведение открытых уроков, мастер-классов для выявления качественных форм и методов методической и педагогической работы на основе информационно-коммуникационных технологий.</a:t>
          </a:r>
          <a:endParaRPr lang="ru-RU" sz="1600" dirty="0">
            <a:latin typeface="Franklin Gothic Medium" pitchFamily="34" charset="0"/>
          </a:endParaRPr>
        </a:p>
      </dgm:t>
    </dgm:pt>
    <dgm:pt modelId="{102BD3F3-C1EC-499B-9AC2-677AE56B950E}" type="parTrans" cxnId="{3FDBDAB6-07C3-4F23-B5B5-090FCE610019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1EE77579-4EFE-4A96-AFA3-7053D41B5F11}" type="sibTrans" cxnId="{3FDBDAB6-07C3-4F23-B5B5-090FCE610019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11911DD8-2D9E-4946-8A86-C6DD3CA8DFCD}">
      <dgm:prSet custT="1"/>
      <dgm:spPr/>
      <dgm:t>
        <a:bodyPr/>
        <a:lstStyle/>
        <a:p>
          <a:pPr rtl="0"/>
          <a:r>
            <a:rPr lang="ru-RU" sz="1600" dirty="0" smtClean="0">
              <a:latin typeface="Franklin Gothic Medium" pitchFamily="34" charset="0"/>
            </a:rPr>
            <a:t>4. Трансляция педагогических, методических и управленческих инновационных IT-решений, позволяющих достигать с помощью ИКТ новых образовательных результатов.</a:t>
          </a:r>
          <a:endParaRPr lang="ru-RU" sz="1600" dirty="0">
            <a:latin typeface="Franklin Gothic Medium" pitchFamily="34" charset="0"/>
          </a:endParaRPr>
        </a:p>
      </dgm:t>
    </dgm:pt>
    <dgm:pt modelId="{A770D404-4321-4369-81DB-7FE4CC782F51}" type="parTrans" cxnId="{D6BAB8D6-8F93-4074-8061-8356C207135B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B05D9119-714C-42B7-8B04-F029101492AB}" type="sibTrans" cxnId="{D6BAB8D6-8F93-4074-8061-8356C207135B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9501B956-82B4-444E-AA5C-C93F334E078B}">
      <dgm:prSet custT="1"/>
      <dgm:spPr/>
      <dgm:t>
        <a:bodyPr/>
        <a:lstStyle/>
        <a:p>
          <a:pPr rtl="0"/>
          <a:r>
            <a:rPr lang="ru-RU" sz="1600" dirty="0" smtClean="0">
              <a:latin typeface="Franklin Gothic Medium" pitchFamily="34" charset="0"/>
            </a:rPr>
            <a:t>5. Использование возможностей сайта школы для трансляции накопленных материалов, их обсуждения с коллегами.</a:t>
          </a:r>
          <a:endParaRPr lang="ru-RU" sz="1600" dirty="0">
            <a:latin typeface="Franklin Gothic Medium" pitchFamily="34" charset="0"/>
          </a:endParaRPr>
        </a:p>
      </dgm:t>
    </dgm:pt>
    <dgm:pt modelId="{A1212E1A-1640-409C-B618-9D376AFD095E}" type="parTrans" cxnId="{BCC5C654-DB87-4811-B649-8B8F2DF9A80F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FA59F9E6-46F5-43E6-B98C-7CAF0C6E7A14}" type="sibTrans" cxnId="{BCC5C654-DB87-4811-B649-8B8F2DF9A80F}">
      <dgm:prSet/>
      <dgm:spPr/>
      <dgm:t>
        <a:bodyPr/>
        <a:lstStyle/>
        <a:p>
          <a:endParaRPr lang="ru-RU" sz="2000">
            <a:latin typeface="Franklin Gothic Medium" pitchFamily="34" charset="0"/>
          </a:endParaRPr>
        </a:p>
      </dgm:t>
    </dgm:pt>
    <dgm:pt modelId="{E02D80D6-6712-483C-B53A-19DA9A57E79A}" type="pres">
      <dgm:prSet presAssocID="{8085977F-1D74-4617-8088-413C4B5563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72256-64A4-471D-B1F8-E082DC8B03E7}" type="pres">
      <dgm:prSet presAssocID="{C58C84E8-96D0-4C60-9798-E4D6B7041C7A}" presName="parentLin" presStyleCnt="0"/>
      <dgm:spPr/>
      <dgm:t>
        <a:bodyPr/>
        <a:lstStyle/>
        <a:p>
          <a:endParaRPr lang="ru-RU"/>
        </a:p>
      </dgm:t>
    </dgm:pt>
    <dgm:pt modelId="{E54D693B-E585-4652-A407-510BA5044C44}" type="pres">
      <dgm:prSet presAssocID="{C58C84E8-96D0-4C60-9798-E4D6B7041C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82BA8E-C456-4176-A9D5-9D2BC7BE6417}" type="pres">
      <dgm:prSet presAssocID="{C58C84E8-96D0-4C60-9798-E4D6B7041C7A}" presName="parentText" presStyleLbl="node1" presStyleIdx="0" presStyleCnt="6" custScaleX="102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95318-5199-40F6-8E3C-7B0BF57585F2}" type="pres">
      <dgm:prSet presAssocID="{C58C84E8-96D0-4C60-9798-E4D6B7041C7A}" presName="negativeSpace" presStyleCnt="0"/>
      <dgm:spPr/>
      <dgm:t>
        <a:bodyPr/>
        <a:lstStyle/>
        <a:p>
          <a:endParaRPr lang="ru-RU"/>
        </a:p>
      </dgm:t>
    </dgm:pt>
    <dgm:pt modelId="{38E8D02E-C1C3-4302-A1F5-9C7BF92E4A15}" type="pres">
      <dgm:prSet presAssocID="{C58C84E8-96D0-4C60-9798-E4D6B7041C7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8EE2F-A87B-44A8-9820-88ADDBDC6E3E}" type="pres">
      <dgm:prSet presAssocID="{E0174029-D6A5-4FB7-8AC2-47ED4723B3DD}" presName="spaceBetweenRectangles" presStyleCnt="0"/>
      <dgm:spPr/>
      <dgm:t>
        <a:bodyPr/>
        <a:lstStyle/>
        <a:p>
          <a:endParaRPr lang="ru-RU"/>
        </a:p>
      </dgm:t>
    </dgm:pt>
    <dgm:pt modelId="{46D646D5-1A41-429F-9223-92EF01E43305}" type="pres">
      <dgm:prSet presAssocID="{B9A3C8C3-B8EF-43BD-A1A1-849A036F8F77}" presName="parentLin" presStyleCnt="0"/>
      <dgm:spPr/>
      <dgm:t>
        <a:bodyPr/>
        <a:lstStyle/>
        <a:p>
          <a:endParaRPr lang="ru-RU"/>
        </a:p>
      </dgm:t>
    </dgm:pt>
    <dgm:pt modelId="{B3EF14BB-6856-4DED-918E-3CAD36F0ACD1}" type="pres">
      <dgm:prSet presAssocID="{B9A3C8C3-B8EF-43BD-A1A1-849A036F8F7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1D79984-7AB8-4669-B0A5-BCF1DFE51BC8}" type="pres">
      <dgm:prSet presAssocID="{B9A3C8C3-B8EF-43BD-A1A1-849A036F8F77}" presName="parentText" presStyleLbl="node1" presStyleIdx="1" presStyleCnt="6" custScaleX="140434" custScaleY="147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E597C-9D21-4E4B-8E79-0B4E187D4FC5}" type="pres">
      <dgm:prSet presAssocID="{B9A3C8C3-B8EF-43BD-A1A1-849A036F8F77}" presName="negativeSpace" presStyleCnt="0"/>
      <dgm:spPr/>
      <dgm:t>
        <a:bodyPr/>
        <a:lstStyle/>
        <a:p>
          <a:endParaRPr lang="ru-RU"/>
        </a:p>
      </dgm:t>
    </dgm:pt>
    <dgm:pt modelId="{8D5EE3E4-A5B3-4FE6-B0FB-41371DD79EA6}" type="pres">
      <dgm:prSet presAssocID="{B9A3C8C3-B8EF-43BD-A1A1-849A036F8F77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32ECB-FC17-4D4F-9A95-37AFFC47C6C6}" type="pres">
      <dgm:prSet presAssocID="{DCB6304F-893F-4E56-81DF-F83BAE591B3A}" presName="spaceBetweenRectangles" presStyleCnt="0"/>
      <dgm:spPr/>
      <dgm:t>
        <a:bodyPr/>
        <a:lstStyle/>
        <a:p>
          <a:endParaRPr lang="ru-RU"/>
        </a:p>
      </dgm:t>
    </dgm:pt>
    <dgm:pt modelId="{FFCBE5A2-EDB3-444F-9392-48378D4A2B33}" type="pres">
      <dgm:prSet presAssocID="{67F69654-DC29-4C3B-A933-D60F1C776945}" presName="parentLin" presStyleCnt="0"/>
      <dgm:spPr/>
      <dgm:t>
        <a:bodyPr/>
        <a:lstStyle/>
        <a:p>
          <a:endParaRPr lang="ru-RU"/>
        </a:p>
      </dgm:t>
    </dgm:pt>
    <dgm:pt modelId="{531DCAF1-AC37-4C5E-BA8A-ABCA4A6AC68B}" type="pres">
      <dgm:prSet presAssocID="{67F69654-DC29-4C3B-A933-D60F1C77694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0EB24DB-9F57-4875-B24C-68AC42C8CA8C}" type="pres">
      <dgm:prSet presAssocID="{67F69654-DC29-4C3B-A933-D60F1C776945}" presName="parentText" presStyleLbl="node1" presStyleIdx="2" presStyleCnt="6" custScaleX="140434" custScaleY="115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3F55A-B9D7-4AE0-9B7A-8C40C8277067}" type="pres">
      <dgm:prSet presAssocID="{67F69654-DC29-4C3B-A933-D60F1C776945}" presName="negativeSpace" presStyleCnt="0"/>
      <dgm:spPr/>
      <dgm:t>
        <a:bodyPr/>
        <a:lstStyle/>
        <a:p>
          <a:endParaRPr lang="ru-RU"/>
        </a:p>
      </dgm:t>
    </dgm:pt>
    <dgm:pt modelId="{036001E9-CE8B-4504-9B41-D2141A7F66E9}" type="pres">
      <dgm:prSet presAssocID="{67F69654-DC29-4C3B-A933-D60F1C776945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D0AEE-B2B9-4634-91FF-BBE8126425DD}" type="pres">
      <dgm:prSet presAssocID="{A44A2765-AF3A-4CAB-B1D2-D655EDEF6094}" presName="spaceBetweenRectangles" presStyleCnt="0"/>
      <dgm:spPr/>
      <dgm:t>
        <a:bodyPr/>
        <a:lstStyle/>
        <a:p>
          <a:endParaRPr lang="ru-RU"/>
        </a:p>
      </dgm:t>
    </dgm:pt>
    <dgm:pt modelId="{A9A2B4B8-5FFF-47F0-9859-9167576C11E5}" type="pres">
      <dgm:prSet presAssocID="{C7CBD5FC-5DBB-4AEF-8D4A-64E3B2C2D055}" presName="parentLin" presStyleCnt="0"/>
      <dgm:spPr/>
      <dgm:t>
        <a:bodyPr/>
        <a:lstStyle/>
        <a:p>
          <a:endParaRPr lang="ru-RU"/>
        </a:p>
      </dgm:t>
    </dgm:pt>
    <dgm:pt modelId="{D180CD9D-605C-44A2-A1B7-9E7C654DD3AE}" type="pres">
      <dgm:prSet presAssocID="{C7CBD5FC-5DBB-4AEF-8D4A-64E3B2C2D05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DD26948-19D7-4E9B-899F-ACFA0CFC1F70}" type="pres">
      <dgm:prSet presAssocID="{C7CBD5FC-5DBB-4AEF-8D4A-64E3B2C2D055}" presName="parentText" presStyleLbl="node1" presStyleIdx="3" presStyleCnt="6" custScaleX="140434" custScaleY="228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09353-5B34-4F93-94B9-1AE0C43966E8}" type="pres">
      <dgm:prSet presAssocID="{C7CBD5FC-5DBB-4AEF-8D4A-64E3B2C2D055}" presName="negativeSpace" presStyleCnt="0"/>
      <dgm:spPr/>
      <dgm:t>
        <a:bodyPr/>
        <a:lstStyle/>
        <a:p>
          <a:endParaRPr lang="ru-RU"/>
        </a:p>
      </dgm:t>
    </dgm:pt>
    <dgm:pt modelId="{A727D176-D2F2-48D1-92C5-7EFC452D4519}" type="pres">
      <dgm:prSet presAssocID="{C7CBD5FC-5DBB-4AEF-8D4A-64E3B2C2D05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8B557-6749-4F2C-A1AF-E84865E8BF23}" type="pres">
      <dgm:prSet presAssocID="{1EE77579-4EFE-4A96-AFA3-7053D41B5F11}" presName="spaceBetweenRectangles" presStyleCnt="0"/>
      <dgm:spPr/>
      <dgm:t>
        <a:bodyPr/>
        <a:lstStyle/>
        <a:p>
          <a:endParaRPr lang="ru-RU"/>
        </a:p>
      </dgm:t>
    </dgm:pt>
    <dgm:pt modelId="{E5812B27-8C91-4DD9-8BB0-63C076BADA84}" type="pres">
      <dgm:prSet presAssocID="{11911DD8-2D9E-4946-8A86-C6DD3CA8DFCD}" presName="parentLin" presStyleCnt="0"/>
      <dgm:spPr/>
      <dgm:t>
        <a:bodyPr/>
        <a:lstStyle/>
        <a:p>
          <a:endParaRPr lang="ru-RU"/>
        </a:p>
      </dgm:t>
    </dgm:pt>
    <dgm:pt modelId="{6583413D-7CEE-42A5-9A8A-3715FFF87C35}" type="pres">
      <dgm:prSet presAssocID="{11911DD8-2D9E-4946-8A86-C6DD3CA8DF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AABB2D8-381A-4FFD-A834-A73EB7EB1EFF}" type="pres">
      <dgm:prSet presAssocID="{11911DD8-2D9E-4946-8A86-C6DD3CA8DFCD}" presName="parentText" presStyleLbl="node1" presStyleIdx="4" presStyleCnt="6" custScaleX="140434" custScaleY="187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87940-88AF-46B3-8B3B-6AD6E7411E48}" type="pres">
      <dgm:prSet presAssocID="{11911DD8-2D9E-4946-8A86-C6DD3CA8DFCD}" presName="negativeSpace" presStyleCnt="0"/>
      <dgm:spPr/>
      <dgm:t>
        <a:bodyPr/>
        <a:lstStyle/>
        <a:p>
          <a:endParaRPr lang="ru-RU"/>
        </a:p>
      </dgm:t>
    </dgm:pt>
    <dgm:pt modelId="{26054407-BD26-417B-9ABB-3ABCFFF157C6}" type="pres">
      <dgm:prSet presAssocID="{11911DD8-2D9E-4946-8A86-C6DD3CA8DF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39998-F82C-4934-80D8-AE86ECD50E10}" type="pres">
      <dgm:prSet presAssocID="{B05D9119-714C-42B7-8B04-F029101492AB}" presName="spaceBetweenRectangles" presStyleCnt="0"/>
      <dgm:spPr/>
      <dgm:t>
        <a:bodyPr/>
        <a:lstStyle/>
        <a:p>
          <a:endParaRPr lang="ru-RU"/>
        </a:p>
      </dgm:t>
    </dgm:pt>
    <dgm:pt modelId="{F14F0D33-275E-4747-9795-DF773043BFA2}" type="pres">
      <dgm:prSet presAssocID="{9501B956-82B4-444E-AA5C-C93F334E078B}" presName="parentLin" presStyleCnt="0"/>
      <dgm:spPr/>
      <dgm:t>
        <a:bodyPr/>
        <a:lstStyle/>
        <a:p>
          <a:endParaRPr lang="ru-RU"/>
        </a:p>
      </dgm:t>
    </dgm:pt>
    <dgm:pt modelId="{CC46084A-DA85-48C3-A444-1454640F9F15}" type="pres">
      <dgm:prSet presAssocID="{9501B956-82B4-444E-AA5C-C93F334E078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4F354D9-7226-4D56-AAA4-5BB37B27AA9B}" type="pres">
      <dgm:prSet presAssocID="{9501B956-82B4-444E-AA5C-C93F334E078B}" presName="parentText" presStyleLbl="node1" presStyleIdx="5" presStyleCnt="6" custScaleX="140434" custScaleY="213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CB60-2108-41B0-938E-94A83796B047}" type="pres">
      <dgm:prSet presAssocID="{9501B956-82B4-444E-AA5C-C93F334E078B}" presName="negativeSpace" presStyleCnt="0"/>
      <dgm:spPr/>
      <dgm:t>
        <a:bodyPr/>
        <a:lstStyle/>
        <a:p>
          <a:endParaRPr lang="ru-RU"/>
        </a:p>
      </dgm:t>
    </dgm:pt>
    <dgm:pt modelId="{2A3EC6D0-870D-43E1-B823-75C8673A6145}" type="pres">
      <dgm:prSet presAssocID="{9501B956-82B4-444E-AA5C-C93F334E078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5C654-DB87-4811-B649-8B8F2DF9A80F}" srcId="{8085977F-1D74-4617-8088-413C4B556336}" destId="{9501B956-82B4-444E-AA5C-C93F334E078B}" srcOrd="5" destOrd="0" parTransId="{A1212E1A-1640-409C-B618-9D376AFD095E}" sibTransId="{FA59F9E6-46F5-43E6-B98C-7CAF0C6E7A14}"/>
    <dgm:cxn modelId="{94AAC384-2CA4-47E8-8A4E-E3239761A817}" srcId="{8085977F-1D74-4617-8088-413C4B556336}" destId="{B9A3C8C3-B8EF-43BD-A1A1-849A036F8F77}" srcOrd="1" destOrd="0" parTransId="{6AE2B73C-0E8D-4017-B859-1CBC98815BF8}" sibTransId="{DCB6304F-893F-4E56-81DF-F83BAE591B3A}"/>
    <dgm:cxn modelId="{C38A48AA-E57E-4558-91F8-12CAA8327EC6}" type="presOf" srcId="{67F69654-DC29-4C3B-A933-D60F1C776945}" destId="{531DCAF1-AC37-4C5E-BA8A-ABCA4A6AC68B}" srcOrd="0" destOrd="0" presId="urn:microsoft.com/office/officeart/2005/8/layout/list1"/>
    <dgm:cxn modelId="{D6BAB8D6-8F93-4074-8061-8356C207135B}" srcId="{8085977F-1D74-4617-8088-413C4B556336}" destId="{11911DD8-2D9E-4946-8A86-C6DD3CA8DFCD}" srcOrd="4" destOrd="0" parTransId="{A770D404-4321-4369-81DB-7FE4CC782F51}" sibTransId="{B05D9119-714C-42B7-8B04-F029101492AB}"/>
    <dgm:cxn modelId="{132506AD-E195-425E-99AC-13C98F5DB314}" type="presOf" srcId="{9501B956-82B4-444E-AA5C-C93F334E078B}" destId="{CC46084A-DA85-48C3-A444-1454640F9F15}" srcOrd="0" destOrd="0" presId="urn:microsoft.com/office/officeart/2005/8/layout/list1"/>
    <dgm:cxn modelId="{2AE73503-A63A-4A0B-A173-0503D1519562}" type="presOf" srcId="{B9A3C8C3-B8EF-43BD-A1A1-849A036F8F77}" destId="{31D79984-7AB8-4669-B0A5-BCF1DFE51BC8}" srcOrd="1" destOrd="0" presId="urn:microsoft.com/office/officeart/2005/8/layout/list1"/>
    <dgm:cxn modelId="{7A62846B-4996-460D-9455-51A0467F3ED6}" type="presOf" srcId="{C7CBD5FC-5DBB-4AEF-8D4A-64E3B2C2D055}" destId="{D180CD9D-605C-44A2-A1B7-9E7C654DD3AE}" srcOrd="0" destOrd="0" presId="urn:microsoft.com/office/officeart/2005/8/layout/list1"/>
    <dgm:cxn modelId="{6EC6B684-5C50-46D9-8082-C48E6287AA7D}" type="presOf" srcId="{67F69654-DC29-4C3B-A933-D60F1C776945}" destId="{A0EB24DB-9F57-4875-B24C-68AC42C8CA8C}" srcOrd="1" destOrd="0" presId="urn:microsoft.com/office/officeart/2005/8/layout/list1"/>
    <dgm:cxn modelId="{3FDBDAB6-07C3-4F23-B5B5-090FCE610019}" srcId="{8085977F-1D74-4617-8088-413C4B556336}" destId="{C7CBD5FC-5DBB-4AEF-8D4A-64E3B2C2D055}" srcOrd="3" destOrd="0" parTransId="{102BD3F3-C1EC-499B-9AC2-677AE56B950E}" sibTransId="{1EE77579-4EFE-4A96-AFA3-7053D41B5F11}"/>
    <dgm:cxn modelId="{AE363B9E-A52F-4588-8073-4EFF246512EA}" type="presOf" srcId="{11911DD8-2D9E-4946-8A86-C6DD3CA8DFCD}" destId="{6583413D-7CEE-42A5-9A8A-3715FFF87C35}" srcOrd="0" destOrd="0" presId="urn:microsoft.com/office/officeart/2005/8/layout/list1"/>
    <dgm:cxn modelId="{E34C02B6-BDCD-4C54-89FA-470252D2D28F}" type="presOf" srcId="{11911DD8-2D9E-4946-8A86-C6DD3CA8DFCD}" destId="{6AABB2D8-381A-4FFD-A834-A73EB7EB1EFF}" srcOrd="1" destOrd="0" presId="urn:microsoft.com/office/officeart/2005/8/layout/list1"/>
    <dgm:cxn modelId="{DC326D35-2598-4365-8225-E3B30EC4EEFC}" type="presOf" srcId="{C7CBD5FC-5DBB-4AEF-8D4A-64E3B2C2D055}" destId="{7DD26948-19D7-4E9B-899F-ACFA0CFC1F70}" srcOrd="1" destOrd="0" presId="urn:microsoft.com/office/officeart/2005/8/layout/list1"/>
    <dgm:cxn modelId="{06B615A3-B74E-4F92-9B9C-AF341149038F}" type="presOf" srcId="{B9A3C8C3-B8EF-43BD-A1A1-849A036F8F77}" destId="{B3EF14BB-6856-4DED-918E-3CAD36F0ACD1}" srcOrd="0" destOrd="0" presId="urn:microsoft.com/office/officeart/2005/8/layout/list1"/>
    <dgm:cxn modelId="{5916CDC9-AAB3-440A-B289-0670BA9604E6}" type="presOf" srcId="{9501B956-82B4-444E-AA5C-C93F334E078B}" destId="{54F354D9-7226-4D56-AAA4-5BB37B27AA9B}" srcOrd="1" destOrd="0" presId="urn:microsoft.com/office/officeart/2005/8/layout/list1"/>
    <dgm:cxn modelId="{738A0E1E-C799-47A0-98F2-27CA372FEE6B}" type="presOf" srcId="{C58C84E8-96D0-4C60-9798-E4D6B7041C7A}" destId="{E54D693B-E585-4652-A407-510BA5044C44}" srcOrd="0" destOrd="0" presId="urn:microsoft.com/office/officeart/2005/8/layout/list1"/>
    <dgm:cxn modelId="{B9FFC141-31CE-45D2-9E12-EDCB67370752}" type="presOf" srcId="{8085977F-1D74-4617-8088-413C4B556336}" destId="{E02D80D6-6712-483C-B53A-19DA9A57E79A}" srcOrd="0" destOrd="0" presId="urn:microsoft.com/office/officeart/2005/8/layout/list1"/>
    <dgm:cxn modelId="{37E5BAFB-E13A-4B66-95A4-7478512E2216}" srcId="{8085977F-1D74-4617-8088-413C4B556336}" destId="{67F69654-DC29-4C3B-A933-D60F1C776945}" srcOrd="2" destOrd="0" parTransId="{4266FE61-7634-4C8D-81C8-67E2FD74CA08}" sibTransId="{A44A2765-AF3A-4CAB-B1D2-D655EDEF6094}"/>
    <dgm:cxn modelId="{0C6C9E36-EB54-4009-A161-97F9D131E3E6}" type="presOf" srcId="{C58C84E8-96D0-4C60-9798-E4D6B7041C7A}" destId="{EE82BA8E-C456-4176-A9D5-9D2BC7BE6417}" srcOrd="1" destOrd="0" presId="urn:microsoft.com/office/officeart/2005/8/layout/list1"/>
    <dgm:cxn modelId="{619961AF-68AB-4B0C-8763-A247DFC39D24}" srcId="{8085977F-1D74-4617-8088-413C4B556336}" destId="{C58C84E8-96D0-4C60-9798-E4D6B7041C7A}" srcOrd="0" destOrd="0" parTransId="{E1403A17-FE1F-4280-AB04-CBE7EDC8F392}" sibTransId="{E0174029-D6A5-4FB7-8AC2-47ED4723B3DD}"/>
    <dgm:cxn modelId="{B50A1BC7-1908-4E01-99F7-8F66F2EE1B38}" type="presParOf" srcId="{E02D80D6-6712-483C-B53A-19DA9A57E79A}" destId="{A1B72256-64A4-471D-B1F8-E082DC8B03E7}" srcOrd="0" destOrd="0" presId="urn:microsoft.com/office/officeart/2005/8/layout/list1"/>
    <dgm:cxn modelId="{8B69E696-5BE5-4376-989C-16FB144B923F}" type="presParOf" srcId="{A1B72256-64A4-471D-B1F8-E082DC8B03E7}" destId="{E54D693B-E585-4652-A407-510BA5044C44}" srcOrd="0" destOrd="0" presId="urn:microsoft.com/office/officeart/2005/8/layout/list1"/>
    <dgm:cxn modelId="{708D7B3A-9169-4B06-93DB-60C496F24869}" type="presParOf" srcId="{A1B72256-64A4-471D-B1F8-E082DC8B03E7}" destId="{EE82BA8E-C456-4176-A9D5-9D2BC7BE6417}" srcOrd="1" destOrd="0" presId="urn:microsoft.com/office/officeart/2005/8/layout/list1"/>
    <dgm:cxn modelId="{DB747446-6AE5-4252-A718-BD44CA75D95A}" type="presParOf" srcId="{E02D80D6-6712-483C-B53A-19DA9A57E79A}" destId="{48995318-5199-40F6-8E3C-7B0BF57585F2}" srcOrd="1" destOrd="0" presId="urn:microsoft.com/office/officeart/2005/8/layout/list1"/>
    <dgm:cxn modelId="{24016B58-ED48-42F8-9356-170A31BA064E}" type="presParOf" srcId="{E02D80D6-6712-483C-B53A-19DA9A57E79A}" destId="{38E8D02E-C1C3-4302-A1F5-9C7BF92E4A15}" srcOrd="2" destOrd="0" presId="urn:microsoft.com/office/officeart/2005/8/layout/list1"/>
    <dgm:cxn modelId="{2F5F3358-AD3C-4175-A6DA-3750C39B33B0}" type="presParOf" srcId="{E02D80D6-6712-483C-B53A-19DA9A57E79A}" destId="{1118EE2F-A87B-44A8-9820-88ADDBDC6E3E}" srcOrd="3" destOrd="0" presId="urn:microsoft.com/office/officeart/2005/8/layout/list1"/>
    <dgm:cxn modelId="{B310CC24-F82E-4513-9F9E-7D8CFA94F7E7}" type="presParOf" srcId="{E02D80D6-6712-483C-B53A-19DA9A57E79A}" destId="{46D646D5-1A41-429F-9223-92EF01E43305}" srcOrd="4" destOrd="0" presId="urn:microsoft.com/office/officeart/2005/8/layout/list1"/>
    <dgm:cxn modelId="{4CDF407B-2BA7-4245-B671-9A767E978242}" type="presParOf" srcId="{46D646D5-1A41-429F-9223-92EF01E43305}" destId="{B3EF14BB-6856-4DED-918E-3CAD36F0ACD1}" srcOrd="0" destOrd="0" presId="urn:microsoft.com/office/officeart/2005/8/layout/list1"/>
    <dgm:cxn modelId="{9957DC0A-4AE6-4066-97ED-55FB83F599A4}" type="presParOf" srcId="{46D646D5-1A41-429F-9223-92EF01E43305}" destId="{31D79984-7AB8-4669-B0A5-BCF1DFE51BC8}" srcOrd="1" destOrd="0" presId="urn:microsoft.com/office/officeart/2005/8/layout/list1"/>
    <dgm:cxn modelId="{1FF06D51-0CBE-46E8-AB2B-20695C67AB2C}" type="presParOf" srcId="{E02D80D6-6712-483C-B53A-19DA9A57E79A}" destId="{373E597C-9D21-4E4B-8E79-0B4E187D4FC5}" srcOrd="5" destOrd="0" presId="urn:microsoft.com/office/officeart/2005/8/layout/list1"/>
    <dgm:cxn modelId="{D25D76AD-EF79-4F4F-8D5A-25E5EBB7894C}" type="presParOf" srcId="{E02D80D6-6712-483C-B53A-19DA9A57E79A}" destId="{8D5EE3E4-A5B3-4FE6-B0FB-41371DD79EA6}" srcOrd="6" destOrd="0" presId="urn:microsoft.com/office/officeart/2005/8/layout/list1"/>
    <dgm:cxn modelId="{15F8FBDB-41D7-444F-91D4-7BAB59B3F898}" type="presParOf" srcId="{E02D80D6-6712-483C-B53A-19DA9A57E79A}" destId="{95532ECB-FC17-4D4F-9A95-37AFFC47C6C6}" srcOrd="7" destOrd="0" presId="urn:microsoft.com/office/officeart/2005/8/layout/list1"/>
    <dgm:cxn modelId="{A7DFD0C2-FE6B-49C8-A8A6-6678A76B84ED}" type="presParOf" srcId="{E02D80D6-6712-483C-B53A-19DA9A57E79A}" destId="{FFCBE5A2-EDB3-444F-9392-48378D4A2B33}" srcOrd="8" destOrd="0" presId="urn:microsoft.com/office/officeart/2005/8/layout/list1"/>
    <dgm:cxn modelId="{1431335E-EEA2-4E0B-804B-417838C8A239}" type="presParOf" srcId="{FFCBE5A2-EDB3-444F-9392-48378D4A2B33}" destId="{531DCAF1-AC37-4C5E-BA8A-ABCA4A6AC68B}" srcOrd="0" destOrd="0" presId="urn:microsoft.com/office/officeart/2005/8/layout/list1"/>
    <dgm:cxn modelId="{77E74A5C-4801-4269-A073-DEB81ADD4DEE}" type="presParOf" srcId="{FFCBE5A2-EDB3-444F-9392-48378D4A2B33}" destId="{A0EB24DB-9F57-4875-B24C-68AC42C8CA8C}" srcOrd="1" destOrd="0" presId="urn:microsoft.com/office/officeart/2005/8/layout/list1"/>
    <dgm:cxn modelId="{DE7A6D81-83B5-4163-88C5-2E4C1DB37221}" type="presParOf" srcId="{E02D80D6-6712-483C-B53A-19DA9A57E79A}" destId="{0C23F55A-B9D7-4AE0-9B7A-8C40C8277067}" srcOrd="9" destOrd="0" presId="urn:microsoft.com/office/officeart/2005/8/layout/list1"/>
    <dgm:cxn modelId="{F868973C-859C-4344-9888-5E1A951F4608}" type="presParOf" srcId="{E02D80D6-6712-483C-B53A-19DA9A57E79A}" destId="{036001E9-CE8B-4504-9B41-D2141A7F66E9}" srcOrd="10" destOrd="0" presId="urn:microsoft.com/office/officeart/2005/8/layout/list1"/>
    <dgm:cxn modelId="{CD7E56A2-E87D-4E40-8145-94838D9A6146}" type="presParOf" srcId="{E02D80D6-6712-483C-B53A-19DA9A57E79A}" destId="{F3BD0AEE-B2B9-4634-91FF-BBE8126425DD}" srcOrd="11" destOrd="0" presId="urn:microsoft.com/office/officeart/2005/8/layout/list1"/>
    <dgm:cxn modelId="{0BF15FE8-E8E0-4CF7-909B-3EB192529FE3}" type="presParOf" srcId="{E02D80D6-6712-483C-B53A-19DA9A57E79A}" destId="{A9A2B4B8-5FFF-47F0-9859-9167576C11E5}" srcOrd="12" destOrd="0" presId="urn:microsoft.com/office/officeart/2005/8/layout/list1"/>
    <dgm:cxn modelId="{4F7F6063-6521-470D-894B-EB0332FA2E22}" type="presParOf" srcId="{A9A2B4B8-5FFF-47F0-9859-9167576C11E5}" destId="{D180CD9D-605C-44A2-A1B7-9E7C654DD3AE}" srcOrd="0" destOrd="0" presId="urn:microsoft.com/office/officeart/2005/8/layout/list1"/>
    <dgm:cxn modelId="{7C1C3387-11D0-4328-980F-D59D9D0BFDDB}" type="presParOf" srcId="{A9A2B4B8-5FFF-47F0-9859-9167576C11E5}" destId="{7DD26948-19D7-4E9B-899F-ACFA0CFC1F70}" srcOrd="1" destOrd="0" presId="urn:microsoft.com/office/officeart/2005/8/layout/list1"/>
    <dgm:cxn modelId="{C2C7E972-F944-457F-9EF8-5EE6810C5B95}" type="presParOf" srcId="{E02D80D6-6712-483C-B53A-19DA9A57E79A}" destId="{42D09353-5B34-4F93-94B9-1AE0C43966E8}" srcOrd="13" destOrd="0" presId="urn:microsoft.com/office/officeart/2005/8/layout/list1"/>
    <dgm:cxn modelId="{AB623030-7A7E-4009-986D-C0E4D8B76A9E}" type="presParOf" srcId="{E02D80D6-6712-483C-B53A-19DA9A57E79A}" destId="{A727D176-D2F2-48D1-92C5-7EFC452D4519}" srcOrd="14" destOrd="0" presId="urn:microsoft.com/office/officeart/2005/8/layout/list1"/>
    <dgm:cxn modelId="{0EFAD6DD-7A13-4E0B-822A-4A66F6648F70}" type="presParOf" srcId="{E02D80D6-6712-483C-B53A-19DA9A57E79A}" destId="{99D8B557-6749-4F2C-A1AF-E84865E8BF23}" srcOrd="15" destOrd="0" presId="urn:microsoft.com/office/officeart/2005/8/layout/list1"/>
    <dgm:cxn modelId="{7DFC8F8B-9F2F-4A32-B430-97E4977CF573}" type="presParOf" srcId="{E02D80D6-6712-483C-B53A-19DA9A57E79A}" destId="{E5812B27-8C91-4DD9-8BB0-63C076BADA84}" srcOrd="16" destOrd="0" presId="urn:microsoft.com/office/officeart/2005/8/layout/list1"/>
    <dgm:cxn modelId="{DD5F5E7C-F5E5-48B6-BD87-1ABF1AD7FDDC}" type="presParOf" srcId="{E5812B27-8C91-4DD9-8BB0-63C076BADA84}" destId="{6583413D-7CEE-42A5-9A8A-3715FFF87C35}" srcOrd="0" destOrd="0" presId="urn:microsoft.com/office/officeart/2005/8/layout/list1"/>
    <dgm:cxn modelId="{5281F221-B1F6-406E-87CC-1BC1839C362D}" type="presParOf" srcId="{E5812B27-8C91-4DD9-8BB0-63C076BADA84}" destId="{6AABB2D8-381A-4FFD-A834-A73EB7EB1EFF}" srcOrd="1" destOrd="0" presId="urn:microsoft.com/office/officeart/2005/8/layout/list1"/>
    <dgm:cxn modelId="{18681FFB-2DDD-4B23-84C7-9ACF4CCEA7A7}" type="presParOf" srcId="{E02D80D6-6712-483C-B53A-19DA9A57E79A}" destId="{A9E87940-88AF-46B3-8B3B-6AD6E7411E48}" srcOrd="17" destOrd="0" presId="urn:microsoft.com/office/officeart/2005/8/layout/list1"/>
    <dgm:cxn modelId="{B8E93ACA-04E3-4BB1-A2A8-E57E0AB0CCB1}" type="presParOf" srcId="{E02D80D6-6712-483C-B53A-19DA9A57E79A}" destId="{26054407-BD26-417B-9ABB-3ABCFFF157C6}" srcOrd="18" destOrd="0" presId="urn:microsoft.com/office/officeart/2005/8/layout/list1"/>
    <dgm:cxn modelId="{C30F62AD-565C-4012-9186-9D3228B8826F}" type="presParOf" srcId="{E02D80D6-6712-483C-B53A-19DA9A57E79A}" destId="{AC639998-F82C-4934-80D8-AE86ECD50E10}" srcOrd="19" destOrd="0" presId="urn:microsoft.com/office/officeart/2005/8/layout/list1"/>
    <dgm:cxn modelId="{8BAF913E-C7C5-4389-95FD-EC8BE83BD3DA}" type="presParOf" srcId="{E02D80D6-6712-483C-B53A-19DA9A57E79A}" destId="{F14F0D33-275E-4747-9795-DF773043BFA2}" srcOrd="20" destOrd="0" presId="urn:microsoft.com/office/officeart/2005/8/layout/list1"/>
    <dgm:cxn modelId="{EA93D638-D264-4B39-B04F-6CB3DD1AA2FA}" type="presParOf" srcId="{F14F0D33-275E-4747-9795-DF773043BFA2}" destId="{CC46084A-DA85-48C3-A444-1454640F9F15}" srcOrd="0" destOrd="0" presId="urn:microsoft.com/office/officeart/2005/8/layout/list1"/>
    <dgm:cxn modelId="{10C0464E-44DE-4DC4-AF3B-99D64FC5DB38}" type="presParOf" srcId="{F14F0D33-275E-4747-9795-DF773043BFA2}" destId="{54F354D9-7226-4D56-AAA4-5BB37B27AA9B}" srcOrd="1" destOrd="0" presId="urn:microsoft.com/office/officeart/2005/8/layout/list1"/>
    <dgm:cxn modelId="{BA8465A3-0104-48C7-B973-2F410DC7774A}" type="presParOf" srcId="{E02D80D6-6712-483C-B53A-19DA9A57E79A}" destId="{BDD3CB60-2108-41B0-938E-94A83796B047}" srcOrd="21" destOrd="0" presId="urn:microsoft.com/office/officeart/2005/8/layout/list1"/>
    <dgm:cxn modelId="{E4C6C14F-53BA-450D-A74D-308D7CE93705}" type="presParOf" srcId="{E02D80D6-6712-483C-B53A-19DA9A57E79A}" destId="{2A3EC6D0-870D-43E1-B823-75C8673A614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94C49-8B4A-48B6-97B0-15ED66082200}">
      <dsp:nvSpPr>
        <dsp:cNvPr id="0" name=""/>
        <dsp:cNvSpPr/>
      </dsp:nvSpPr>
      <dsp:spPr>
        <a:xfrm>
          <a:off x="0" y="13754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2007 году - победитель конкурса образовательных учреждений, внедряющих инновационные образовательные программы в рамках ПНП «Образование»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36084"/>
        <a:ext cx="6093791" cy="412768"/>
      </dsp:txXfrm>
    </dsp:sp>
    <dsp:sp modelId="{5E463FF6-7AB2-440E-8335-C417A584D588}">
      <dsp:nvSpPr>
        <dsp:cNvPr id="0" name=""/>
        <dsp:cNvSpPr/>
      </dsp:nvSpPr>
      <dsp:spPr>
        <a:xfrm>
          <a:off x="0" y="462738"/>
          <a:ext cx="6138451" cy="182111"/>
        </a:xfrm>
        <a:prstGeom prst="roundRect">
          <a:avLst/>
        </a:prstGeom>
        <a:gradFill rotWithShape="0">
          <a:gsLst>
            <a:gs pos="0">
              <a:schemeClr val="accent3">
                <a:hueOff val="-1682644"/>
                <a:satOff val="-865"/>
                <a:lumOff val="-373"/>
                <a:alphaOff val="0"/>
                <a:tint val="45000"/>
                <a:satMod val="200000"/>
              </a:schemeClr>
            </a:gs>
            <a:gs pos="30000">
              <a:schemeClr val="accent3">
                <a:hueOff val="-1682644"/>
                <a:satOff val="-865"/>
                <a:lumOff val="-373"/>
                <a:alphaOff val="0"/>
                <a:tint val="61000"/>
                <a:satMod val="200000"/>
              </a:schemeClr>
            </a:gs>
            <a:gs pos="45000">
              <a:schemeClr val="accent3">
                <a:hueOff val="-1682644"/>
                <a:satOff val="-865"/>
                <a:lumOff val="-373"/>
                <a:alphaOff val="0"/>
                <a:tint val="66000"/>
                <a:satMod val="200000"/>
              </a:schemeClr>
            </a:gs>
            <a:gs pos="55000">
              <a:schemeClr val="accent3">
                <a:hueOff val="-1682644"/>
                <a:satOff val="-865"/>
                <a:lumOff val="-373"/>
                <a:alphaOff val="0"/>
                <a:tint val="66000"/>
                <a:satMod val="200000"/>
              </a:schemeClr>
            </a:gs>
            <a:gs pos="73000">
              <a:schemeClr val="accent3">
                <a:hueOff val="-1682644"/>
                <a:satOff val="-865"/>
                <a:lumOff val="-373"/>
                <a:alphaOff val="0"/>
                <a:tint val="61000"/>
                <a:satMod val="200000"/>
              </a:schemeClr>
            </a:gs>
            <a:gs pos="100000">
              <a:schemeClr val="accent3">
                <a:hueOff val="-1682644"/>
                <a:satOff val="-865"/>
                <a:lumOff val="-37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2008 году – лауреат Общенациональной премии «Российские созидатели».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0" y="471628"/>
        <a:ext cx="6120671" cy="164331"/>
      </dsp:txXfrm>
    </dsp:sp>
    <dsp:sp modelId="{F1B2C870-3AE8-45B3-8108-505AF7A8B90B}">
      <dsp:nvSpPr>
        <dsp:cNvPr id="0" name=""/>
        <dsp:cNvSpPr/>
      </dsp:nvSpPr>
      <dsp:spPr>
        <a:xfrm>
          <a:off x="0" y="648070"/>
          <a:ext cx="6138451" cy="619857"/>
        </a:xfrm>
        <a:prstGeom prst="round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45000"/>
                <a:satMod val="200000"/>
              </a:schemeClr>
            </a:gs>
            <a:gs pos="30000">
              <a:schemeClr val="accent3">
                <a:hueOff val="-3365288"/>
                <a:satOff val="-1730"/>
                <a:lumOff val="-745"/>
                <a:alphaOff val="0"/>
                <a:tint val="61000"/>
                <a:satMod val="200000"/>
              </a:schemeClr>
            </a:gs>
            <a:gs pos="45000">
              <a:schemeClr val="accent3">
                <a:hueOff val="-3365288"/>
                <a:satOff val="-1730"/>
                <a:lumOff val="-745"/>
                <a:alphaOff val="0"/>
                <a:tint val="66000"/>
                <a:satMod val="200000"/>
              </a:schemeClr>
            </a:gs>
            <a:gs pos="55000">
              <a:schemeClr val="accent3">
                <a:hueOff val="-3365288"/>
                <a:satOff val="-1730"/>
                <a:lumOff val="-745"/>
                <a:alphaOff val="0"/>
                <a:tint val="66000"/>
                <a:satMod val="200000"/>
              </a:schemeClr>
            </a:gs>
            <a:gs pos="73000">
              <a:schemeClr val="accent3">
                <a:hueOff val="-3365288"/>
                <a:satOff val="-1730"/>
                <a:lumOff val="-745"/>
                <a:alphaOff val="0"/>
                <a:tint val="61000"/>
                <a:satMod val="20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2009 году образовательные услуги школы вошли в число «100 лучших товаров Дона», в 2010 году школа - дипломант Всероссийской Программы «100 лучших товаров России» удостоена сертификата качества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59" y="678329"/>
        <a:ext cx="6077933" cy="559339"/>
      </dsp:txXfrm>
    </dsp:sp>
    <dsp:sp modelId="{550F0583-C4B6-4EAB-8288-38BC3CAB1412}">
      <dsp:nvSpPr>
        <dsp:cNvPr id="0" name=""/>
        <dsp:cNvSpPr/>
      </dsp:nvSpPr>
      <dsp:spPr>
        <a:xfrm>
          <a:off x="0" y="1271148"/>
          <a:ext cx="6138451" cy="322180"/>
        </a:xfrm>
        <a:prstGeom prst="roundRect">
          <a:avLst/>
        </a:prstGeom>
        <a:gradFill rotWithShape="0">
          <a:gsLst>
            <a:gs pos="0">
              <a:schemeClr val="accent3">
                <a:hueOff val="-5047932"/>
                <a:satOff val="-2596"/>
                <a:lumOff val="-1118"/>
                <a:alphaOff val="0"/>
                <a:tint val="45000"/>
                <a:satMod val="200000"/>
              </a:schemeClr>
            </a:gs>
            <a:gs pos="30000">
              <a:schemeClr val="accent3">
                <a:hueOff val="-5047932"/>
                <a:satOff val="-2596"/>
                <a:lumOff val="-1118"/>
                <a:alphaOff val="0"/>
                <a:tint val="61000"/>
                <a:satMod val="200000"/>
              </a:schemeClr>
            </a:gs>
            <a:gs pos="45000">
              <a:schemeClr val="accent3">
                <a:hueOff val="-5047932"/>
                <a:satOff val="-2596"/>
                <a:lumOff val="-1118"/>
                <a:alphaOff val="0"/>
                <a:tint val="66000"/>
                <a:satMod val="200000"/>
              </a:schemeClr>
            </a:gs>
            <a:gs pos="55000">
              <a:schemeClr val="accent3">
                <a:hueOff val="-5047932"/>
                <a:satOff val="-2596"/>
                <a:lumOff val="-1118"/>
                <a:alphaOff val="0"/>
                <a:tint val="66000"/>
                <a:satMod val="200000"/>
              </a:schemeClr>
            </a:gs>
            <a:gs pos="73000">
              <a:schemeClr val="accent3">
                <a:hueOff val="-5047932"/>
                <a:satOff val="-2596"/>
                <a:lumOff val="-1118"/>
                <a:alphaOff val="0"/>
                <a:tint val="61000"/>
                <a:satMod val="200000"/>
              </a:schemeClr>
            </a:gs>
            <a:gs pos="100000">
              <a:schemeClr val="accent3">
                <a:hueOff val="-5047932"/>
                <a:satOff val="-2596"/>
                <a:lumOff val="-1118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2010 году – дипломант Всероссийского конкурса «Управление современной школой»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28" y="1286876"/>
        <a:ext cx="6106995" cy="290724"/>
      </dsp:txXfrm>
    </dsp:sp>
    <dsp:sp modelId="{A2B56E57-AA00-4223-9948-0F99E0B574DD}">
      <dsp:nvSpPr>
        <dsp:cNvPr id="0" name=""/>
        <dsp:cNvSpPr/>
      </dsp:nvSpPr>
      <dsp:spPr>
        <a:xfrm>
          <a:off x="0" y="1596550"/>
          <a:ext cx="6138451" cy="429237"/>
        </a:xfrm>
        <a:prstGeom prst="round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45000"/>
                <a:satMod val="200000"/>
              </a:schemeClr>
            </a:gs>
            <a:gs pos="30000">
              <a:schemeClr val="accent3">
                <a:hueOff val="-6730576"/>
                <a:satOff val="-3461"/>
                <a:lumOff val="-1490"/>
                <a:alphaOff val="0"/>
                <a:tint val="61000"/>
                <a:satMod val="200000"/>
              </a:schemeClr>
            </a:gs>
            <a:gs pos="45000">
              <a:schemeClr val="accent3">
                <a:hueOff val="-6730576"/>
                <a:satOff val="-3461"/>
                <a:lumOff val="-1490"/>
                <a:alphaOff val="0"/>
                <a:tint val="66000"/>
                <a:satMod val="200000"/>
              </a:schemeClr>
            </a:gs>
            <a:gs pos="55000">
              <a:schemeClr val="accent3">
                <a:hueOff val="-6730576"/>
                <a:satOff val="-3461"/>
                <a:lumOff val="-1490"/>
                <a:alphaOff val="0"/>
                <a:tint val="66000"/>
                <a:satMod val="200000"/>
              </a:schemeClr>
            </a:gs>
            <a:gs pos="73000">
              <a:schemeClr val="accent3">
                <a:hueOff val="-6730576"/>
                <a:satOff val="-3461"/>
                <a:lumOff val="-1490"/>
                <a:alphaOff val="0"/>
                <a:tint val="61000"/>
                <a:satMod val="20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2013 года, шесть лет подряд, школа подтверждает статус «Школа цифровых технологий»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4" y="1617504"/>
        <a:ext cx="6096543" cy="387329"/>
      </dsp:txXfrm>
    </dsp:sp>
    <dsp:sp modelId="{62417A41-1549-43C1-AC17-BCD1AF31BA21}">
      <dsp:nvSpPr>
        <dsp:cNvPr id="0" name=""/>
        <dsp:cNvSpPr/>
      </dsp:nvSpPr>
      <dsp:spPr>
        <a:xfrm>
          <a:off x="0" y="2029008"/>
          <a:ext cx="6138451" cy="363285"/>
        </a:xfrm>
        <a:prstGeom prst="roundRect">
          <a:avLst/>
        </a:prstGeom>
        <a:gradFill rotWithShape="0">
          <a:gsLst>
            <a:gs pos="0">
              <a:schemeClr val="accent3">
                <a:hueOff val="-8413220"/>
                <a:satOff val="-4326"/>
                <a:lumOff val="-1863"/>
                <a:alphaOff val="0"/>
                <a:tint val="45000"/>
                <a:satMod val="200000"/>
              </a:schemeClr>
            </a:gs>
            <a:gs pos="30000">
              <a:schemeClr val="accent3">
                <a:hueOff val="-8413220"/>
                <a:satOff val="-4326"/>
                <a:lumOff val="-1863"/>
                <a:alphaOff val="0"/>
                <a:tint val="61000"/>
                <a:satMod val="200000"/>
              </a:schemeClr>
            </a:gs>
            <a:gs pos="45000">
              <a:schemeClr val="accent3">
                <a:hueOff val="-8413220"/>
                <a:satOff val="-4326"/>
                <a:lumOff val="-1863"/>
                <a:alphaOff val="0"/>
                <a:tint val="66000"/>
                <a:satMod val="200000"/>
              </a:schemeClr>
            </a:gs>
            <a:gs pos="55000">
              <a:schemeClr val="accent3">
                <a:hueOff val="-8413220"/>
                <a:satOff val="-4326"/>
                <a:lumOff val="-1863"/>
                <a:alphaOff val="0"/>
                <a:tint val="66000"/>
                <a:satMod val="200000"/>
              </a:schemeClr>
            </a:gs>
            <a:gs pos="73000">
              <a:schemeClr val="accent3">
                <a:hueOff val="-8413220"/>
                <a:satOff val="-4326"/>
                <a:lumOff val="-1863"/>
                <a:alphaOff val="0"/>
                <a:tint val="61000"/>
                <a:satMod val="200000"/>
              </a:schemeClr>
            </a:gs>
            <a:gs pos="100000">
              <a:schemeClr val="accent3">
                <a:hueOff val="-8413220"/>
                <a:satOff val="-4326"/>
                <a:lumOff val="-186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года присвоен статус «Муниципальный методический ресурсный центр»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34" y="2046742"/>
        <a:ext cx="6102983" cy="327817"/>
      </dsp:txXfrm>
    </dsp:sp>
    <dsp:sp modelId="{6B64DFDB-75D7-4ACD-98F5-91F44A454949}">
      <dsp:nvSpPr>
        <dsp:cNvPr id="0" name=""/>
        <dsp:cNvSpPr/>
      </dsp:nvSpPr>
      <dsp:spPr>
        <a:xfrm>
          <a:off x="0" y="2395514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-10095864"/>
                <a:satOff val="-5191"/>
                <a:lumOff val="-2235"/>
                <a:alphaOff val="0"/>
                <a:tint val="45000"/>
                <a:satMod val="200000"/>
              </a:schemeClr>
            </a:gs>
            <a:gs pos="30000">
              <a:schemeClr val="accent3">
                <a:hueOff val="-10095864"/>
                <a:satOff val="-5191"/>
                <a:lumOff val="-2235"/>
                <a:alphaOff val="0"/>
                <a:tint val="61000"/>
                <a:satMod val="200000"/>
              </a:schemeClr>
            </a:gs>
            <a:gs pos="45000">
              <a:schemeClr val="accent3">
                <a:hueOff val="-10095864"/>
                <a:satOff val="-5191"/>
                <a:lumOff val="-2235"/>
                <a:alphaOff val="0"/>
                <a:tint val="66000"/>
                <a:satMod val="200000"/>
              </a:schemeClr>
            </a:gs>
            <a:gs pos="55000">
              <a:schemeClr val="accent3">
                <a:hueOff val="-10095864"/>
                <a:satOff val="-5191"/>
                <a:lumOff val="-2235"/>
                <a:alphaOff val="0"/>
                <a:tint val="66000"/>
                <a:satMod val="200000"/>
              </a:schemeClr>
            </a:gs>
            <a:gs pos="73000">
              <a:schemeClr val="accent3">
                <a:hueOff val="-10095864"/>
                <a:satOff val="-5191"/>
                <a:lumOff val="-2235"/>
                <a:alphaOff val="0"/>
                <a:tint val="61000"/>
                <a:satMod val="200000"/>
              </a:schemeClr>
            </a:gs>
            <a:gs pos="100000">
              <a:schemeClr val="accent3">
                <a:hueOff val="-10095864"/>
                <a:satOff val="-5191"/>
                <a:lumOff val="-223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2015-2018 годах на церемониях «ТРИУМФ-2015», «ТРИУМФ-2016», «ТРИУМФ-2017»,  «ТРИУМФ-2018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«ТРИУМФ-2019», «ТРИУМФ-2020», «ТРИУМФ-20121», 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награждалась Дипломом победителя в разных номинациях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2417844"/>
        <a:ext cx="6093791" cy="412768"/>
      </dsp:txXfrm>
    </dsp:sp>
    <dsp:sp modelId="{E4C46BCF-C16B-4676-B63C-5198DE021864}">
      <dsp:nvSpPr>
        <dsp:cNvPr id="0" name=""/>
        <dsp:cNvSpPr/>
      </dsp:nvSpPr>
      <dsp:spPr>
        <a:xfrm>
          <a:off x="0" y="2856163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-11778508"/>
                <a:satOff val="-6056"/>
                <a:lumOff val="-2608"/>
                <a:alphaOff val="0"/>
                <a:tint val="45000"/>
                <a:satMod val="200000"/>
              </a:schemeClr>
            </a:gs>
            <a:gs pos="30000">
              <a:schemeClr val="accent3">
                <a:hueOff val="-11778508"/>
                <a:satOff val="-6056"/>
                <a:lumOff val="-2608"/>
                <a:alphaOff val="0"/>
                <a:tint val="61000"/>
                <a:satMod val="200000"/>
              </a:schemeClr>
            </a:gs>
            <a:gs pos="45000">
              <a:schemeClr val="accent3">
                <a:hueOff val="-11778508"/>
                <a:satOff val="-6056"/>
                <a:lumOff val="-2608"/>
                <a:alphaOff val="0"/>
                <a:tint val="66000"/>
                <a:satMod val="200000"/>
              </a:schemeClr>
            </a:gs>
            <a:gs pos="55000">
              <a:schemeClr val="accent3">
                <a:hueOff val="-11778508"/>
                <a:satOff val="-6056"/>
                <a:lumOff val="-2608"/>
                <a:alphaOff val="0"/>
                <a:tint val="66000"/>
                <a:satMod val="200000"/>
              </a:schemeClr>
            </a:gs>
            <a:gs pos="73000">
              <a:schemeClr val="accent3">
                <a:hueOff val="-11778508"/>
                <a:satOff val="-6056"/>
                <a:lumOff val="-2608"/>
                <a:alphaOff val="0"/>
                <a:tint val="61000"/>
                <a:satMod val="200000"/>
              </a:schemeClr>
            </a:gs>
            <a:gs pos="100000">
              <a:schemeClr val="accent3">
                <a:hueOff val="-11778508"/>
                <a:satOff val="-6056"/>
                <a:lumOff val="-2608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2016, 2017 годах  9 место в рейтинге муниципальных общеобразовательных учреждений города, в 2018 году – 12, в 2019 году – 11 место в рейтинге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2878493"/>
        <a:ext cx="6093791" cy="412768"/>
      </dsp:txXfrm>
    </dsp:sp>
    <dsp:sp modelId="{8BBD2C71-C30D-4F26-9322-89114F793D26}">
      <dsp:nvSpPr>
        <dsp:cNvPr id="0" name=""/>
        <dsp:cNvSpPr/>
      </dsp:nvSpPr>
      <dsp:spPr>
        <a:xfrm>
          <a:off x="0" y="3316813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-13461152"/>
                <a:satOff val="-6922"/>
                <a:lumOff val="-2980"/>
                <a:alphaOff val="0"/>
                <a:tint val="45000"/>
                <a:satMod val="200000"/>
              </a:schemeClr>
            </a:gs>
            <a:gs pos="30000">
              <a:schemeClr val="accent3">
                <a:hueOff val="-13461152"/>
                <a:satOff val="-6922"/>
                <a:lumOff val="-2980"/>
                <a:alphaOff val="0"/>
                <a:tint val="61000"/>
                <a:satMod val="200000"/>
              </a:schemeClr>
            </a:gs>
            <a:gs pos="45000">
              <a:schemeClr val="accent3">
                <a:hueOff val="-13461152"/>
                <a:satOff val="-6922"/>
                <a:lumOff val="-2980"/>
                <a:alphaOff val="0"/>
                <a:tint val="66000"/>
                <a:satMod val="200000"/>
              </a:schemeClr>
            </a:gs>
            <a:gs pos="55000">
              <a:schemeClr val="accent3">
                <a:hueOff val="-13461152"/>
                <a:satOff val="-6922"/>
                <a:lumOff val="-2980"/>
                <a:alphaOff val="0"/>
                <a:tint val="66000"/>
                <a:satMod val="200000"/>
              </a:schemeClr>
            </a:gs>
            <a:gs pos="73000">
              <a:schemeClr val="accent3">
                <a:hueOff val="-13461152"/>
                <a:satOff val="-6922"/>
                <a:lumOff val="-2980"/>
                <a:alphaOff val="0"/>
                <a:tint val="61000"/>
                <a:satMod val="200000"/>
              </a:schemeClr>
            </a:gs>
            <a:gs pos="100000">
              <a:schemeClr val="accent3">
                <a:hueOff val="-13461152"/>
                <a:satOff val="-6922"/>
                <a:lumOff val="-298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школа вошла в ТОП-500 </a:t>
          </a:r>
          <a:r>
            <a:rPr lang="ru-RU" sz="11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лучших образовательных организаций России, продемонстрировавших высокие образовательные результаты.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3339143"/>
        <a:ext cx="6093791" cy="412768"/>
      </dsp:txXfrm>
    </dsp:sp>
    <dsp:sp modelId="{621BFF31-41D3-488A-93E3-18E0437F3071}">
      <dsp:nvSpPr>
        <dsp:cNvPr id="0" name=""/>
        <dsp:cNvSpPr/>
      </dsp:nvSpPr>
      <dsp:spPr>
        <a:xfrm>
          <a:off x="0" y="3777462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-15143796"/>
                <a:satOff val="-7787"/>
                <a:lumOff val="-3353"/>
                <a:alphaOff val="0"/>
                <a:tint val="45000"/>
                <a:satMod val="200000"/>
              </a:schemeClr>
            </a:gs>
            <a:gs pos="30000">
              <a:schemeClr val="accent3">
                <a:hueOff val="-15143796"/>
                <a:satOff val="-7787"/>
                <a:lumOff val="-3353"/>
                <a:alphaOff val="0"/>
                <a:tint val="61000"/>
                <a:satMod val="200000"/>
              </a:schemeClr>
            </a:gs>
            <a:gs pos="45000">
              <a:schemeClr val="accent3">
                <a:hueOff val="-15143796"/>
                <a:satOff val="-7787"/>
                <a:lumOff val="-3353"/>
                <a:alphaOff val="0"/>
                <a:tint val="66000"/>
                <a:satMod val="200000"/>
              </a:schemeClr>
            </a:gs>
            <a:gs pos="55000">
              <a:schemeClr val="accent3">
                <a:hueOff val="-15143796"/>
                <a:satOff val="-7787"/>
                <a:lumOff val="-3353"/>
                <a:alphaOff val="0"/>
                <a:tint val="66000"/>
                <a:satMod val="200000"/>
              </a:schemeClr>
            </a:gs>
            <a:gs pos="73000">
              <a:schemeClr val="accent3">
                <a:hueOff val="-15143796"/>
                <a:satOff val="-7787"/>
                <a:lumOff val="-3353"/>
                <a:alphaOff val="0"/>
                <a:tint val="61000"/>
                <a:satMod val="200000"/>
              </a:schemeClr>
            </a:gs>
            <a:gs pos="100000">
              <a:schemeClr val="accent3">
                <a:hueOff val="-15143796"/>
                <a:satOff val="-7787"/>
                <a:lumOff val="-335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школа вошла в Губернаторский проект «</a:t>
          </a:r>
          <a:r>
            <a:rPr lang="en-US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-школа»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3799792"/>
        <a:ext cx="6093791" cy="412768"/>
      </dsp:txXfrm>
    </dsp:sp>
    <dsp:sp modelId="{26865305-87D4-4554-913F-99CACFDB012B}">
      <dsp:nvSpPr>
        <dsp:cNvPr id="0" name=""/>
        <dsp:cNvSpPr/>
      </dsp:nvSpPr>
      <dsp:spPr>
        <a:xfrm>
          <a:off x="0" y="4238112"/>
          <a:ext cx="6138451" cy="457428"/>
        </a:xfrm>
        <a:prstGeom prst="roundRect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45000"/>
                <a:satMod val="200000"/>
              </a:schemeClr>
            </a:gs>
            <a:gs pos="30000">
              <a:schemeClr val="accent3">
                <a:hueOff val="-16826440"/>
                <a:satOff val="-8652"/>
                <a:lumOff val="-3725"/>
                <a:alphaOff val="0"/>
                <a:tint val="61000"/>
                <a:satMod val="200000"/>
              </a:schemeClr>
            </a:gs>
            <a:gs pos="45000">
              <a:schemeClr val="accent3">
                <a:hueOff val="-16826440"/>
                <a:satOff val="-8652"/>
                <a:lumOff val="-3725"/>
                <a:alphaOff val="0"/>
                <a:tint val="66000"/>
                <a:satMod val="200000"/>
              </a:schemeClr>
            </a:gs>
            <a:gs pos="55000">
              <a:schemeClr val="accent3">
                <a:hueOff val="-16826440"/>
                <a:satOff val="-8652"/>
                <a:lumOff val="-3725"/>
                <a:alphaOff val="0"/>
                <a:tint val="66000"/>
                <a:satMod val="200000"/>
              </a:schemeClr>
            </a:gs>
            <a:gs pos="73000">
              <a:schemeClr val="accent3">
                <a:hueOff val="-16826440"/>
                <a:satOff val="-8652"/>
                <a:lumOff val="-3725"/>
                <a:alphaOff val="0"/>
                <a:tint val="61000"/>
                <a:satMod val="20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школа получила статус базовой школы Российской академии наук в числе 108 общеобразовательных учреждений России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" y="4260442"/>
        <a:ext cx="6093791" cy="412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9DFD6-97E0-4BEE-B122-8721F8B5F7D6}">
      <dsp:nvSpPr>
        <dsp:cNvPr id="0" name=""/>
        <dsp:cNvSpPr/>
      </dsp:nvSpPr>
      <dsp:spPr>
        <a:xfrm>
          <a:off x="0" y="29083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8A736-120D-4996-A3C9-464497318C6D}">
      <dsp:nvSpPr>
        <dsp:cNvPr id="0" name=""/>
        <dsp:cNvSpPr/>
      </dsp:nvSpPr>
      <dsp:spPr>
        <a:xfrm>
          <a:off x="381000" y="9895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готовность к использованию информационных ресурсов</a:t>
          </a:r>
          <a:endParaRPr lang="ru-RU" sz="1600" b="1" kern="1200" dirty="0"/>
        </a:p>
      </dsp:txBody>
      <dsp:txXfrm>
        <a:off x="399734" y="117692"/>
        <a:ext cx="5296532" cy="346292"/>
      </dsp:txXfrm>
    </dsp:sp>
    <dsp:sp modelId="{AB69C281-0295-41DC-9788-CDCEDD69A184}">
      <dsp:nvSpPr>
        <dsp:cNvPr id="0" name=""/>
        <dsp:cNvSpPr/>
      </dsp:nvSpPr>
      <dsp:spPr>
        <a:xfrm>
          <a:off x="0" y="88051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980616"/>
              <a:satOff val="-10087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76941-A1A2-4B5F-AD25-E0AB47C55777}">
      <dsp:nvSpPr>
        <dsp:cNvPr id="0" name=""/>
        <dsp:cNvSpPr/>
      </dsp:nvSpPr>
      <dsp:spPr>
        <a:xfrm>
          <a:off x="381000" y="68863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1980616"/>
                <a:satOff val="-10087"/>
                <a:lumOff val="1863"/>
                <a:alphaOff val="0"/>
                <a:shade val="63000"/>
              </a:schemeClr>
            </a:gs>
            <a:gs pos="30000">
              <a:schemeClr val="accent5">
                <a:hueOff val="1980616"/>
                <a:satOff val="-10087"/>
                <a:lumOff val="1863"/>
                <a:alphaOff val="0"/>
                <a:shade val="90000"/>
                <a:satMod val="110000"/>
              </a:schemeClr>
            </a:gs>
            <a:gs pos="45000">
              <a:schemeClr val="accent5">
                <a:hueOff val="1980616"/>
                <a:satOff val="-10087"/>
                <a:lumOff val="1863"/>
                <a:alphaOff val="0"/>
                <a:shade val="100000"/>
                <a:satMod val="118000"/>
              </a:schemeClr>
            </a:gs>
            <a:gs pos="55000">
              <a:schemeClr val="accent5">
                <a:hueOff val="1980616"/>
                <a:satOff val="-10087"/>
                <a:lumOff val="1863"/>
                <a:alphaOff val="0"/>
                <a:shade val="100000"/>
                <a:satMod val="118000"/>
              </a:schemeClr>
            </a:gs>
            <a:gs pos="73000">
              <a:schemeClr val="accent5">
                <a:hueOff val="1980616"/>
                <a:satOff val="-10087"/>
                <a:lumOff val="1863"/>
                <a:alphaOff val="0"/>
                <a:shade val="90000"/>
                <a:satMod val="110000"/>
              </a:schemeClr>
            </a:gs>
            <a:gs pos="100000">
              <a:schemeClr val="accent5">
                <a:hueOff val="1980616"/>
                <a:satOff val="-10087"/>
                <a:lumOff val="186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1980616"/>
              <a:satOff val="-10087"/>
              <a:lumOff val="186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коммуникативная компетенция</a:t>
          </a:r>
          <a:endParaRPr lang="ru-RU" sz="1600" b="1" kern="1200" dirty="0"/>
        </a:p>
      </dsp:txBody>
      <dsp:txXfrm>
        <a:off x="399734" y="707372"/>
        <a:ext cx="5296532" cy="346292"/>
      </dsp:txXfrm>
    </dsp:sp>
    <dsp:sp modelId="{CFE55A0E-3BCF-4447-AD7A-567A44195279}">
      <dsp:nvSpPr>
        <dsp:cNvPr id="0" name=""/>
        <dsp:cNvSpPr/>
      </dsp:nvSpPr>
      <dsp:spPr>
        <a:xfrm>
          <a:off x="0" y="147019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961231"/>
              <a:satOff val="-20173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9FF3-19BD-4A11-946F-4C347BD8C041}">
      <dsp:nvSpPr>
        <dsp:cNvPr id="0" name=""/>
        <dsp:cNvSpPr/>
      </dsp:nvSpPr>
      <dsp:spPr>
        <a:xfrm>
          <a:off x="381000" y="127831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shade val="63000"/>
              </a:schemeClr>
            </a:gs>
            <a:gs pos="30000">
              <a:schemeClr val="accent5">
                <a:hueOff val="3961231"/>
                <a:satOff val="-20173"/>
                <a:lumOff val="3725"/>
                <a:alphaOff val="0"/>
                <a:shade val="90000"/>
                <a:satMod val="110000"/>
              </a:schemeClr>
            </a:gs>
            <a:gs pos="45000">
              <a:schemeClr val="accent5">
                <a:hueOff val="3961231"/>
                <a:satOff val="-20173"/>
                <a:lumOff val="3725"/>
                <a:alphaOff val="0"/>
                <a:shade val="100000"/>
                <a:satMod val="118000"/>
              </a:schemeClr>
            </a:gs>
            <a:gs pos="55000">
              <a:schemeClr val="accent5">
                <a:hueOff val="3961231"/>
                <a:satOff val="-20173"/>
                <a:lumOff val="3725"/>
                <a:alphaOff val="0"/>
                <a:shade val="100000"/>
                <a:satMod val="118000"/>
              </a:schemeClr>
            </a:gs>
            <a:gs pos="73000">
              <a:schemeClr val="accent5">
                <a:hueOff val="3961231"/>
                <a:satOff val="-20173"/>
                <a:lumOff val="3725"/>
                <a:alphaOff val="0"/>
                <a:shade val="90000"/>
                <a:satMod val="11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3961231"/>
              <a:satOff val="-20173"/>
              <a:lumOff val="3725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цифровая компетенция</a:t>
          </a:r>
          <a:endParaRPr lang="ru-RU" sz="1600" b="1" kern="1200" dirty="0"/>
        </a:p>
      </dsp:txBody>
      <dsp:txXfrm>
        <a:off x="399734" y="1297052"/>
        <a:ext cx="5296532" cy="346292"/>
      </dsp:txXfrm>
    </dsp:sp>
    <dsp:sp modelId="{F7292752-433A-415B-8219-0DE272D6C5C8}">
      <dsp:nvSpPr>
        <dsp:cNvPr id="0" name=""/>
        <dsp:cNvSpPr/>
      </dsp:nvSpPr>
      <dsp:spPr>
        <a:xfrm>
          <a:off x="0" y="205987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99CDE-EB9E-4866-92C8-78D159533FA9}">
      <dsp:nvSpPr>
        <dsp:cNvPr id="0" name=""/>
        <dsp:cNvSpPr/>
      </dsp:nvSpPr>
      <dsp:spPr>
        <a:xfrm>
          <a:off x="381000" y="186799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shade val="63000"/>
              </a:schemeClr>
            </a:gs>
            <a:gs pos="30000">
              <a:schemeClr val="accent5">
                <a:hueOff val="5941847"/>
                <a:satOff val="-30260"/>
                <a:lumOff val="5588"/>
                <a:alphaOff val="0"/>
                <a:shade val="90000"/>
                <a:satMod val="110000"/>
              </a:schemeClr>
            </a:gs>
            <a:gs pos="45000">
              <a:schemeClr val="accent5">
                <a:hueOff val="5941847"/>
                <a:satOff val="-30260"/>
                <a:lumOff val="5588"/>
                <a:alphaOff val="0"/>
                <a:shade val="100000"/>
                <a:satMod val="118000"/>
              </a:schemeClr>
            </a:gs>
            <a:gs pos="55000">
              <a:schemeClr val="accent5">
                <a:hueOff val="5941847"/>
                <a:satOff val="-30260"/>
                <a:lumOff val="5588"/>
                <a:alphaOff val="0"/>
                <a:shade val="100000"/>
                <a:satMod val="118000"/>
              </a:schemeClr>
            </a:gs>
            <a:gs pos="73000">
              <a:schemeClr val="accent5">
                <a:hueOff val="5941847"/>
                <a:satOff val="-30260"/>
                <a:lumOff val="5588"/>
                <a:alphaOff val="0"/>
                <a:shade val="90000"/>
                <a:satMod val="11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5941847"/>
              <a:satOff val="-30260"/>
              <a:lumOff val="5588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информационная безопасность;</a:t>
          </a:r>
          <a:endParaRPr lang="ru-RU" sz="1600" b="1" kern="1200" dirty="0"/>
        </a:p>
      </dsp:txBody>
      <dsp:txXfrm>
        <a:off x="399734" y="1886732"/>
        <a:ext cx="5296532" cy="346292"/>
      </dsp:txXfrm>
    </dsp:sp>
    <dsp:sp modelId="{ABAE4E58-C958-4629-B1FA-B114FB1B70D3}">
      <dsp:nvSpPr>
        <dsp:cNvPr id="0" name=""/>
        <dsp:cNvSpPr/>
      </dsp:nvSpPr>
      <dsp:spPr>
        <a:xfrm>
          <a:off x="0" y="264955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922463"/>
              <a:satOff val="-40347"/>
              <a:lumOff val="7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4292-A38C-4FA3-B98B-6A1ED4C0708C}">
      <dsp:nvSpPr>
        <dsp:cNvPr id="0" name=""/>
        <dsp:cNvSpPr/>
      </dsp:nvSpPr>
      <dsp:spPr>
        <a:xfrm>
          <a:off x="381000" y="245767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shade val="63000"/>
              </a:schemeClr>
            </a:gs>
            <a:gs pos="30000">
              <a:schemeClr val="accent5">
                <a:hueOff val="7922463"/>
                <a:satOff val="-40347"/>
                <a:lumOff val="7450"/>
                <a:alphaOff val="0"/>
                <a:shade val="90000"/>
                <a:satMod val="110000"/>
              </a:schemeClr>
            </a:gs>
            <a:gs pos="45000">
              <a:schemeClr val="accent5">
                <a:hueOff val="7922463"/>
                <a:satOff val="-40347"/>
                <a:lumOff val="7450"/>
                <a:alphaOff val="0"/>
                <a:shade val="100000"/>
                <a:satMod val="118000"/>
              </a:schemeClr>
            </a:gs>
            <a:gs pos="55000">
              <a:schemeClr val="accent5">
                <a:hueOff val="7922463"/>
                <a:satOff val="-40347"/>
                <a:lumOff val="7450"/>
                <a:alphaOff val="0"/>
                <a:shade val="100000"/>
                <a:satMod val="118000"/>
              </a:schemeClr>
            </a:gs>
            <a:gs pos="73000">
              <a:schemeClr val="accent5">
                <a:hueOff val="7922463"/>
                <a:satOff val="-40347"/>
                <a:lumOff val="7450"/>
                <a:alphaOff val="0"/>
                <a:shade val="90000"/>
                <a:satMod val="11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7922463"/>
              <a:satOff val="-40347"/>
              <a:lumOff val="745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техническая безопасность;</a:t>
          </a:r>
          <a:endParaRPr lang="ru-RU" sz="1600" b="1" kern="1200"/>
        </a:p>
      </dsp:txBody>
      <dsp:txXfrm>
        <a:off x="399734" y="2476412"/>
        <a:ext cx="5296532" cy="346292"/>
      </dsp:txXfrm>
    </dsp:sp>
    <dsp:sp modelId="{86890E77-8260-43B4-860D-4BC4E25C90B9}">
      <dsp:nvSpPr>
        <dsp:cNvPr id="0" name=""/>
        <dsp:cNvSpPr/>
      </dsp:nvSpPr>
      <dsp:spPr>
        <a:xfrm>
          <a:off x="0" y="323923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03078"/>
              <a:satOff val="-50433"/>
              <a:lumOff val="9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BED8-4501-4FDB-8DCC-22D68D2C76FA}">
      <dsp:nvSpPr>
        <dsp:cNvPr id="0" name=""/>
        <dsp:cNvSpPr/>
      </dsp:nvSpPr>
      <dsp:spPr>
        <a:xfrm>
          <a:off x="381000" y="304735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9903078"/>
                <a:satOff val="-50433"/>
                <a:lumOff val="9313"/>
                <a:alphaOff val="0"/>
                <a:shade val="63000"/>
              </a:schemeClr>
            </a:gs>
            <a:gs pos="30000">
              <a:schemeClr val="accent5">
                <a:hueOff val="9903078"/>
                <a:satOff val="-50433"/>
                <a:lumOff val="9313"/>
                <a:alphaOff val="0"/>
                <a:shade val="90000"/>
                <a:satMod val="110000"/>
              </a:schemeClr>
            </a:gs>
            <a:gs pos="45000">
              <a:schemeClr val="accent5">
                <a:hueOff val="9903078"/>
                <a:satOff val="-50433"/>
                <a:lumOff val="9313"/>
                <a:alphaOff val="0"/>
                <a:shade val="100000"/>
                <a:satMod val="118000"/>
              </a:schemeClr>
            </a:gs>
            <a:gs pos="55000">
              <a:schemeClr val="accent5">
                <a:hueOff val="9903078"/>
                <a:satOff val="-50433"/>
                <a:lumOff val="9313"/>
                <a:alphaOff val="0"/>
                <a:shade val="100000"/>
                <a:satMod val="118000"/>
              </a:schemeClr>
            </a:gs>
            <a:gs pos="73000">
              <a:schemeClr val="accent5">
                <a:hueOff val="9903078"/>
                <a:satOff val="-50433"/>
                <a:lumOff val="9313"/>
                <a:alphaOff val="0"/>
                <a:shade val="90000"/>
                <a:satMod val="110000"/>
              </a:schemeClr>
            </a:gs>
            <a:gs pos="100000">
              <a:schemeClr val="accent5">
                <a:hueOff val="9903078"/>
                <a:satOff val="-50433"/>
                <a:lumOff val="931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9903078"/>
              <a:satOff val="-50433"/>
              <a:lumOff val="931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потребительская безопасность;</a:t>
          </a:r>
          <a:endParaRPr lang="ru-RU" sz="1600" b="1" kern="1200" dirty="0"/>
        </a:p>
      </dsp:txBody>
      <dsp:txXfrm>
        <a:off x="399734" y="3066092"/>
        <a:ext cx="5296532" cy="346292"/>
      </dsp:txXfrm>
    </dsp:sp>
    <dsp:sp modelId="{EF347D13-2AB3-41D1-AE8C-A4D3C5AA3DAA}">
      <dsp:nvSpPr>
        <dsp:cNvPr id="0" name=""/>
        <dsp:cNvSpPr/>
      </dsp:nvSpPr>
      <dsp:spPr>
        <a:xfrm>
          <a:off x="0" y="3828918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01E72-D886-44BC-9521-96E611B43E3A}">
      <dsp:nvSpPr>
        <dsp:cNvPr id="0" name=""/>
        <dsp:cNvSpPr/>
      </dsp:nvSpPr>
      <dsp:spPr>
        <a:xfrm>
          <a:off x="381000" y="3637038"/>
          <a:ext cx="5334000" cy="383760"/>
        </a:xfrm>
        <a:prstGeom prst="round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shade val="63000"/>
              </a:schemeClr>
            </a:gs>
            <a:gs pos="30000">
              <a:schemeClr val="accent5">
                <a:hueOff val="11883694"/>
                <a:satOff val="-60520"/>
                <a:lumOff val="11175"/>
                <a:alphaOff val="0"/>
                <a:shade val="90000"/>
                <a:satMod val="110000"/>
              </a:schemeClr>
            </a:gs>
            <a:gs pos="45000">
              <a:schemeClr val="accent5">
                <a:hueOff val="11883694"/>
                <a:satOff val="-60520"/>
                <a:lumOff val="11175"/>
                <a:alphaOff val="0"/>
                <a:shade val="100000"/>
                <a:satMod val="118000"/>
              </a:schemeClr>
            </a:gs>
            <a:gs pos="55000">
              <a:schemeClr val="accent5">
                <a:hueOff val="11883694"/>
                <a:satOff val="-60520"/>
                <a:lumOff val="11175"/>
                <a:alphaOff val="0"/>
                <a:shade val="100000"/>
                <a:satMod val="118000"/>
              </a:schemeClr>
            </a:gs>
            <a:gs pos="73000">
              <a:schemeClr val="accent5">
                <a:hueOff val="11883694"/>
                <a:satOff val="-60520"/>
                <a:lumOff val="11175"/>
                <a:alphaOff val="0"/>
                <a:shade val="90000"/>
                <a:satMod val="11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11883694"/>
              <a:satOff val="-60520"/>
              <a:lumOff val="11175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коммуникативная безопасность</a:t>
          </a:r>
          <a:endParaRPr lang="ru-RU" sz="1600" b="1" kern="1200" dirty="0"/>
        </a:p>
      </dsp:txBody>
      <dsp:txXfrm>
        <a:off x="399734" y="3655772"/>
        <a:ext cx="52965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A7906-438E-4915-B16F-C3FCDFE71623}">
      <dsp:nvSpPr>
        <dsp:cNvPr id="0" name=""/>
        <dsp:cNvSpPr/>
      </dsp:nvSpPr>
      <dsp:spPr>
        <a:xfrm rot="5400000">
          <a:off x="-225128" y="226629"/>
          <a:ext cx="1500857" cy="10506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6800"/>
        <a:ext cx="1050600" cy="450257"/>
      </dsp:txXfrm>
    </dsp:sp>
    <dsp:sp modelId="{27590211-C152-4D25-8B69-72300D278E9A}">
      <dsp:nvSpPr>
        <dsp:cNvPr id="0" name=""/>
        <dsp:cNvSpPr/>
      </dsp:nvSpPr>
      <dsp:spPr>
        <a:xfrm rot="5400000">
          <a:off x="4152321" y="-3100220"/>
          <a:ext cx="975557" cy="7178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1" kern="1200" dirty="0" smtClean="0"/>
            <a:t>этап</a:t>
          </a:r>
          <a:r>
            <a:rPr lang="ru-RU" sz="1700" b="1" kern="1200" dirty="0" smtClean="0"/>
            <a:t> </a:t>
          </a:r>
          <a:r>
            <a:rPr lang="ru-RU" sz="1700" i="1" kern="1200" dirty="0" smtClean="0"/>
            <a:t>педагогического проектирования и стратегического планирования</a:t>
          </a:r>
          <a:endParaRPr lang="ru-RU" sz="1700" kern="1200" dirty="0"/>
        </a:p>
      </dsp:txBody>
      <dsp:txXfrm rot="-5400000">
        <a:off x="1050601" y="49123"/>
        <a:ext cx="7131376" cy="880311"/>
      </dsp:txXfrm>
    </dsp:sp>
    <dsp:sp modelId="{FE7BFDC0-897E-45F7-8F76-58B48461FB8F}">
      <dsp:nvSpPr>
        <dsp:cNvPr id="0" name=""/>
        <dsp:cNvSpPr/>
      </dsp:nvSpPr>
      <dsp:spPr>
        <a:xfrm rot="5400000">
          <a:off x="-225128" y="1532099"/>
          <a:ext cx="1500857" cy="1050600"/>
        </a:xfrm>
        <a:prstGeom prst="chevron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shade val="63000"/>
              </a:schemeClr>
            </a:gs>
            <a:gs pos="30000">
              <a:schemeClr val="accent4">
                <a:hueOff val="-1605168"/>
                <a:satOff val="19845"/>
                <a:lumOff val="-6470"/>
                <a:alphaOff val="0"/>
                <a:shade val="90000"/>
                <a:satMod val="110000"/>
              </a:schemeClr>
            </a:gs>
            <a:gs pos="45000">
              <a:schemeClr val="accent4">
                <a:hueOff val="-1605168"/>
                <a:satOff val="19845"/>
                <a:lumOff val="-6470"/>
                <a:alphaOff val="0"/>
                <a:shade val="100000"/>
                <a:satMod val="118000"/>
              </a:schemeClr>
            </a:gs>
            <a:gs pos="55000">
              <a:schemeClr val="accent4">
                <a:hueOff val="-1605168"/>
                <a:satOff val="19845"/>
                <a:lumOff val="-6470"/>
                <a:alphaOff val="0"/>
                <a:shade val="100000"/>
                <a:satMod val="118000"/>
              </a:schemeClr>
            </a:gs>
            <a:gs pos="73000">
              <a:schemeClr val="accent4">
                <a:hueOff val="-1605168"/>
                <a:satOff val="19845"/>
                <a:lumOff val="-6470"/>
                <a:alphaOff val="0"/>
                <a:shade val="90000"/>
                <a:satMod val="11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32270"/>
        <a:ext cx="1050600" cy="450257"/>
      </dsp:txXfrm>
    </dsp:sp>
    <dsp:sp modelId="{92E79176-0217-4375-92BF-595E6B240019}">
      <dsp:nvSpPr>
        <dsp:cNvPr id="0" name=""/>
        <dsp:cNvSpPr/>
      </dsp:nvSpPr>
      <dsp:spPr>
        <a:xfrm rot="5400000">
          <a:off x="4152321" y="-1794749"/>
          <a:ext cx="975557" cy="7178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этап проектирование структуры управления информационно- развивающей средой, реализации согласованных стратегических, педагогических и технических ее решений</a:t>
          </a:r>
          <a:endParaRPr lang="ru-RU" sz="1700" kern="1200" dirty="0"/>
        </a:p>
      </dsp:txBody>
      <dsp:txXfrm rot="-5400000">
        <a:off x="1050601" y="1354594"/>
        <a:ext cx="7131376" cy="880311"/>
      </dsp:txXfrm>
    </dsp:sp>
    <dsp:sp modelId="{F43CEA74-D893-4D93-9923-3D63453058D7}">
      <dsp:nvSpPr>
        <dsp:cNvPr id="0" name=""/>
        <dsp:cNvSpPr/>
      </dsp:nvSpPr>
      <dsp:spPr>
        <a:xfrm rot="5400000">
          <a:off x="-225128" y="2837570"/>
          <a:ext cx="1500857" cy="1050600"/>
        </a:xfrm>
        <a:prstGeom prst="chevron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shade val="63000"/>
              </a:schemeClr>
            </a:gs>
            <a:gs pos="30000">
              <a:schemeClr val="accent4">
                <a:hueOff val="-3210336"/>
                <a:satOff val="39690"/>
                <a:lumOff val="-12939"/>
                <a:alphaOff val="0"/>
                <a:shade val="90000"/>
                <a:satMod val="110000"/>
              </a:schemeClr>
            </a:gs>
            <a:gs pos="45000">
              <a:schemeClr val="accent4">
                <a:hueOff val="-3210336"/>
                <a:satOff val="39690"/>
                <a:lumOff val="-12939"/>
                <a:alphaOff val="0"/>
                <a:shade val="100000"/>
                <a:satMod val="118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100000"/>
                <a:satMod val="118000"/>
              </a:schemeClr>
            </a:gs>
            <a:gs pos="73000">
              <a:schemeClr val="accent4">
                <a:hueOff val="-3210336"/>
                <a:satOff val="39690"/>
                <a:lumOff val="-12939"/>
                <a:alphaOff val="0"/>
                <a:shade val="90000"/>
                <a:satMod val="11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37741"/>
        <a:ext cx="1050600" cy="450257"/>
      </dsp:txXfrm>
    </dsp:sp>
    <dsp:sp modelId="{2AE125BC-8D2F-4989-8D62-F8E12FA03D9E}">
      <dsp:nvSpPr>
        <dsp:cNvPr id="0" name=""/>
        <dsp:cNvSpPr/>
      </dsp:nvSpPr>
      <dsp:spPr>
        <a:xfrm rot="5400000">
          <a:off x="4152321" y="-489279"/>
          <a:ext cx="975557" cy="7178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опытно-экспериментальный этап - позволит уточнить результаты эффективности внедрения динамической структурно-уровневой модели управления информационно-развивающей средой</a:t>
          </a:r>
          <a:endParaRPr lang="ru-RU" sz="1700" kern="1200" dirty="0"/>
        </a:p>
      </dsp:txBody>
      <dsp:txXfrm rot="-5400000">
        <a:off x="1050601" y="2660064"/>
        <a:ext cx="7131376" cy="880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16F3-8D4F-4DFF-AB09-6B606B6CBA09}">
      <dsp:nvSpPr>
        <dsp:cNvPr id="0" name=""/>
        <dsp:cNvSpPr/>
      </dsp:nvSpPr>
      <dsp:spPr>
        <a:xfrm>
          <a:off x="0" y="405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проектирование информационно-развивающей среды ОУ и механизмов управления ею;</a:t>
          </a:r>
          <a:endParaRPr lang="ru-RU" sz="1400" kern="1200" dirty="0"/>
        </a:p>
      </dsp:txBody>
      <dsp:txXfrm>
        <a:off x="27244" y="27649"/>
        <a:ext cx="8175112" cy="503601"/>
      </dsp:txXfrm>
    </dsp:sp>
    <dsp:sp modelId="{C4A2D582-4119-46B9-8176-DC58A9700BED}">
      <dsp:nvSpPr>
        <dsp:cNvPr id="0" name=""/>
        <dsp:cNvSpPr/>
      </dsp:nvSpPr>
      <dsp:spPr>
        <a:xfrm>
          <a:off x="0" y="593055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1980616"/>
                <a:satOff val="-10087"/>
                <a:lumOff val="1863"/>
                <a:alphaOff val="0"/>
                <a:shade val="63000"/>
              </a:schemeClr>
            </a:gs>
            <a:gs pos="30000">
              <a:schemeClr val="accent5">
                <a:hueOff val="1980616"/>
                <a:satOff val="-10087"/>
                <a:lumOff val="1863"/>
                <a:alphaOff val="0"/>
                <a:shade val="90000"/>
                <a:satMod val="110000"/>
              </a:schemeClr>
            </a:gs>
            <a:gs pos="45000">
              <a:schemeClr val="accent5">
                <a:hueOff val="1980616"/>
                <a:satOff val="-10087"/>
                <a:lumOff val="1863"/>
                <a:alphaOff val="0"/>
                <a:shade val="100000"/>
                <a:satMod val="118000"/>
              </a:schemeClr>
            </a:gs>
            <a:gs pos="55000">
              <a:schemeClr val="accent5">
                <a:hueOff val="1980616"/>
                <a:satOff val="-10087"/>
                <a:lumOff val="1863"/>
                <a:alphaOff val="0"/>
                <a:shade val="100000"/>
                <a:satMod val="118000"/>
              </a:schemeClr>
            </a:gs>
            <a:gs pos="73000">
              <a:schemeClr val="accent5">
                <a:hueOff val="1980616"/>
                <a:satOff val="-10087"/>
                <a:lumOff val="1863"/>
                <a:alphaOff val="0"/>
                <a:shade val="90000"/>
                <a:satMod val="110000"/>
              </a:schemeClr>
            </a:gs>
            <a:gs pos="100000">
              <a:schemeClr val="accent5">
                <a:hueOff val="1980616"/>
                <a:satOff val="-10087"/>
                <a:lumOff val="186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1980616"/>
              <a:satOff val="-10087"/>
              <a:lumOff val="18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</a:t>
          </a:r>
          <a:r>
            <a:rPr lang="ru-RU" sz="1400" kern="1200" dirty="0" err="1" smtClean="0"/>
            <a:t>предпроектное</a:t>
          </a:r>
          <a:r>
            <a:rPr lang="ru-RU" sz="1400" kern="1200" dirty="0" smtClean="0"/>
            <a:t> обследование состояния ресурсов информационно-развивающей среды ОУ а также диагностика </a:t>
          </a:r>
          <a:r>
            <a:rPr lang="ru-RU" sz="1400" kern="1200" dirty="0" err="1" smtClean="0"/>
            <a:t>сформированности</a:t>
          </a:r>
          <a:r>
            <a:rPr lang="ru-RU" sz="1400" kern="1200" dirty="0" smtClean="0"/>
            <a:t> медиа- и информационной компетентности у обучающихся и учителей; </a:t>
          </a:r>
          <a:endParaRPr lang="ru-RU" sz="1400" kern="1200" dirty="0"/>
        </a:p>
      </dsp:txBody>
      <dsp:txXfrm>
        <a:off x="27244" y="620299"/>
        <a:ext cx="8175112" cy="503601"/>
      </dsp:txXfrm>
    </dsp:sp>
    <dsp:sp modelId="{433BEF46-4B0D-4EC3-9D8F-2693DB52915C}">
      <dsp:nvSpPr>
        <dsp:cNvPr id="0" name=""/>
        <dsp:cNvSpPr/>
      </dsp:nvSpPr>
      <dsp:spPr>
        <a:xfrm>
          <a:off x="0" y="1185705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shade val="63000"/>
              </a:schemeClr>
            </a:gs>
            <a:gs pos="30000">
              <a:schemeClr val="accent5">
                <a:hueOff val="3961231"/>
                <a:satOff val="-20173"/>
                <a:lumOff val="3725"/>
                <a:alphaOff val="0"/>
                <a:shade val="90000"/>
                <a:satMod val="110000"/>
              </a:schemeClr>
            </a:gs>
            <a:gs pos="45000">
              <a:schemeClr val="accent5">
                <a:hueOff val="3961231"/>
                <a:satOff val="-20173"/>
                <a:lumOff val="3725"/>
                <a:alphaOff val="0"/>
                <a:shade val="100000"/>
                <a:satMod val="118000"/>
              </a:schemeClr>
            </a:gs>
            <a:gs pos="55000">
              <a:schemeClr val="accent5">
                <a:hueOff val="3961231"/>
                <a:satOff val="-20173"/>
                <a:lumOff val="3725"/>
                <a:alphaOff val="0"/>
                <a:shade val="100000"/>
                <a:satMod val="118000"/>
              </a:schemeClr>
            </a:gs>
            <a:gs pos="73000">
              <a:schemeClr val="accent5">
                <a:hueOff val="3961231"/>
                <a:satOff val="-20173"/>
                <a:lumOff val="3725"/>
                <a:alphaOff val="0"/>
                <a:shade val="90000"/>
                <a:satMod val="11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3961231"/>
              <a:satOff val="-20173"/>
              <a:lumOff val="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разработка основных принципов управления информационно- развивающей средой; </a:t>
          </a:r>
          <a:endParaRPr lang="ru-RU" sz="1400" kern="1200" dirty="0"/>
        </a:p>
      </dsp:txBody>
      <dsp:txXfrm>
        <a:off x="27244" y="1212949"/>
        <a:ext cx="8175112" cy="503601"/>
      </dsp:txXfrm>
    </dsp:sp>
    <dsp:sp modelId="{92A0D80C-6D14-4944-8715-DD8BB055C615}">
      <dsp:nvSpPr>
        <dsp:cNvPr id="0" name=""/>
        <dsp:cNvSpPr/>
      </dsp:nvSpPr>
      <dsp:spPr>
        <a:xfrm>
          <a:off x="0" y="1778355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shade val="63000"/>
              </a:schemeClr>
            </a:gs>
            <a:gs pos="30000">
              <a:schemeClr val="accent5">
                <a:hueOff val="5941847"/>
                <a:satOff val="-30260"/>
                <a:lumOff val="5588"/>
                <a:alphaOff val="0"/>
                <a:shade val="90000"/>
                <a:satMod val="110000"/>
              </a:schemeClr>
            </a:gs>
            <a:gs pos="45000">
              <a:schemeClr val="accent5">
                <a:hueOff val="5941847"/>
                <a:satOff val="-30260"/>
                <a:lumOff val="5588"/>
                <a:alphaOff val="0"/>
                <a:shade val="100000"/>
                <a:satMod val="118000"/>
              </a:schemeClr>
            </a:gs>
            <a:gs pos="55000">
              <a:schemeClr val="accent5">
                <a:hueOff val="5941847"/>
                <a:satOff val="-30260"/>
                <a:lumOff val="5588"/>
                <a:alphaOff val="0"/>
                <a:shade val="100000"/>
                <a:satMod val="118000"/>
              </a:schemeClr>
            </a:gs>
            <a:gs pos="73000">
              <a:schemeClr val="accent5">
                <a:hueOff val="5941847"/>
                <a:satOff val="-30260"/>
                <a:lumOff val="5588"/>
                <a:alphaOff val="0"/>
                <a:shade val="90000"/>
                <a:satMod val="11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5941847"/>
              <a:satOff val="-30260"/>
              <a:lumOff val="558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4) создание проекта-программы по управлению информационно- развивающей средой ОУ; </a:t>
          </a:r>
          <a:endParaRPr lang="ru-RU" sz="1400" kern="1200" dirty="0"/>
        </a:p>
      </dsp:txBody>
      <dsp:txXfrm>
        <a:off x="27244" y="1805599"/>
        <a:ext cx="8175112" cy="503601"/>
      </dsp:txXfrm>
    </dsp:sp>
    <dsp:sp modelId="{A9D3DDC9-3E2A-4B0A-8B22-8A29BDB8C5DA}">
      <dsp:nvSpPr>
        <dsp:cNvPr id="0" name=""/>
        <dsp:cNvSpPr/>
      </dsp:nvSpPr>
      <dsp:spPr>
        <a:xfrm>
          <a:off x="0" y="2371005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shade val="63000"/>
              </a:schemeClr>
            </a:gs>
            <a:gs pos="30000">
              <a:schemeClr val="accent5">
                <a:hueOff val="7922463"/>
                <a:satOff val="-40347"/>
                <a:lumOff val="7450"/>
                <a:alphaOff val="0"/>
                <a:shade val="90000"/>
                <a:satMod val="110000"/>
              </a:schemeClr>
            </a:gs>
            <a:gs pos="45000">
              <a:schemeClr val="accent5">
                <a:hueOff val="7922463"/>
                <a:satOff val="-40347"/>
                <a:lumOff val="7450"/>
                <a:alphaOff val="0"/>
                <a:shade val="100000"/>
                <a:satMod val="118000"/>
              </a:schemeClr>
            </a:gs>
            <a:gs pos="55000">
              <a:schemeClr val="accent5">
                <a:hueOff val="7922463"/>
                <a:satOff val="-40347"/>
                <a:lumOff val="7450"/>
                <a:alphaOff val="0"/>
                <a:shade val="100000"/>
                <a:satMod val="118000"/>
              </a:schemeClr>
            </a:gs>
            <a:gs pos="73000">
              <a:schemeClr val="accent5">
                <a:hueOff val="7922463"/>
                <a:satOff val="-40347"/>
                <a:lumOff val="7450"/>
                <a:alphaOff val="0"/>
                <a:shade val="90000"/>
                <a:satMod val="11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7922463"/>
              <a:satOff val="-40347"/>
              <a:lumOff val="745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5)  создание структуры управления ин­формационно- развивающей средой; </a:t>
          </a:r>
          <a:endParaRPr lang="ru-RU" sz="1400" kern="1200" dirty="0"/>
        </a:p>
      </dsp:txBody>
      <dsp:txXfrm>
        <a:off x="27244" y="2398249"/>
        <a:ext cx="8175112" cy="503601"/>
      </dsp:txXfrm>
    </dsp:sp>
    <dsp:sp modelId="{93EE1652-2104-48B8-B762-DF3AF07524F2}">
      <dsp:nvSpPr>
        <dsp:cNvPr id="0" name=""/>
        <dsp:cNvSpPr/>
      </dsp:nvSpPr>
      <dsp:spPr>
        <a:xfrm>
          <a:off x="0" y="2963654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9903078"/>
                <a:satOff val="-50433"/>
                <a:lumOff val="9313"/>
                <a:alphaOff val="0"/>
                <a:shade val="63000"/>
              </a:schemeClr>
            </a:gs>
            <a:gs pos="30000">
              <a:schemeClr val="accent5">
                <a:hueOff val="9903078"/>
                <a:satOff val="-50433"/>
                <a:lumOff val="9313"/>
                <a:alphaOff val="0"/>
                <a:shade val="90000"/>
                <a:satMod val="110000"/>
              </a:schemeClr>
            </a:gs>
            <a:gs pos="45000">
              <a:schemeClr val="accent5">
                <a:hueOff val="9903078"/>
                <a:satOff val="-50433"/>
                <a:lumOff val="9313"/>
                <a:alphaOff val="0"/>
                <a:shade val="100000"/>
                <a:satMod val="118000"/>
              </a:schemeClr>
            </a:gs>
            <a:gs pos="55000">
              <a:schemeClr val="accent5">
                <a:hueOff val="9903078"/>
                <a:satOff val="-50433"/>
                <a:lumOff val="9313"/>
                <a:alphaOff val="0"/>
                <a:shade val="100000"/>
                <a:satMod val="118000"/>
              </a:schemeClr>
            </a:gs>
            <a:gs pos="73000">
              <a:schemeClr val="accent5">
                <a:hueOff val="9903078"/>
                <a:satOff val="-50433"/>
                <a:lumOff val="9313"/>
                <a:alphaOff val="0"/>
                <a:shade val="90000"/>
                <a:satMod val="110000"/>
              </a:schemeClr>
            </a:gs>
            <a:gs pos="100000">
              <a:schemeClr val="accent5">
                <a:hueOff val="9903078"/>
                <a:satOff val="-50433"/>
                <a:lumOff val="931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9903078"/>
              <a:satOff val="-50433"/>
              <a:lumOff val="931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6) программно-техническое обеспечение информационно-развивающей среды; </a:t>
          </a:r>
          <a:endParaRPr lang="ru-RU" sz="1400" kern="1200" dirty="0"/>
        </a:p>
      </dsp:txBody>
      <dsp:txXfrm>
        <a:off x="27244" y="2990898"/>
        <a:ext cx="8175112" cy="503601"/>
      </dsp:txXfrm>
    </dsp:sp>
    <dsp:sp modelId="{4CCC77E1-CEF1-4E27-BE0A-1C299760F6D0}">
      <dsp:nvSpPr>
        <dsp:cNvPr id="0" name=""/>
        <dsp:cNvSpPr/>
      </dsp:nvSpPr>
      <dsp:spPr>
        <a:xfrm>
          <a:off x="0" y="3556304"/>
          <a:ext cx="8229600" cy="558089"/>
        </a:xfrm>
        <a:prstGeom prst="round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shade val="63000"/>
              </a:schemeClr>
            </a:gs>
            <a:gs pos="30000">
              <a:schemeClr val="accent5">
                <a:hueOff val="11883694"/>
                <a:satOff val="-60520"/>
                <a:lumOff val="11175"/>
                <a:alphaOff val="0"/>
                <a:shade val="90000"/>
                <a:satMod val="110000"/>
              </a:schemeClr>
            </a:gs>
            <a:gs pos="45000">
              <a:schemeClr val="accent5">
                <a:hueOff val="11883694"/>
                <a:satOff val="-60520"/>
                <a:lumOff val="11175"/>
                <a:alphaOff val="0"/>
                <a:shade val="100000"/>
                <a:satMod val="118000"/>
              </a:schemeClr>
            </a:gs>
            <a:gs pos="55000">
              <a:schemeClr val="accent5">
                <a:hueOff val="11883694"/>
                <a:satOff val="-60520"/>
                <a:lumOff val="11175"/>
                <a:alphaOff val="0"/>
                <a:shade val="100000"/>
                <a:satMod val="118000"/>
              </a:schemeClr>
            </a:gs>
            <a:gs pos="73000">
              <a:schemeClr val="accent5">
                <a:hueOff val="11883694"/>
                <a:satOff val="-60520"/>
                <a:lumOff val="11175"/>
                <a:alphaOff val="0"/>
                <a:shade val="90000"/>
                <a:satMod val="11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11883694"/>
              <a:satOff val="-60520"/>
              <a:lumOff val="1117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7) определение основных этапов и мероприятий по реализации про­граммы управления информационно-развивающей средой в общеобразо­вательном учреждении.</a:t>
          </a:r>
          <a:endParaRPr lang="ru-RU" sz="1400" kern="1200" dirty="0"/>
        </a:p>
      </dsp:txBody>
      <dsp:txXfrm>
        <a:off x="27244" y="3583548"/>
        <a:ext cx="8175112" cy="503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467EB-1DB3-4B5C-8573-04507B13D8A8}">
      <dsp:nvSpPr>
        <dsp:cNvPr id="0" name=""/>
        <dsp:cNvSpPr/>
      </dsp:nvSpPr>
      <dsp:spPr>
        <a:xfrm>
          <a:off x="1128498" y="1586"/>
          <a:ext cx="1677102" cy="4331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Ноутбуки учеников</a:t>
          </a:r>
          <a:endParaRPr lang="ru-RU" sz="1400" b="1" kern="1200" dirty="0"/>
        </a:p>
      </dsp:txBody>
      <dsp:txXfrm>
        <a:off x="1374104" y="65015"/>
        <a:ext cx="1185890" cy="306262"/>
      </dsp:txXfrm>
    </dsp:sp>
    <dsp:sp modelId="{A77E2B21-89AF-47E6-9459-B49920E5AD99}">
      <dsp:nvSpPr>
        <dsp:cNvPr id="0" name=""/>
        <dsp:cNvSpPr/>
      </dsp:nvSpPr>
      <dsp:spPr>
        <a:xfrm>
          <a:off x="1841444" y="469876"/>
          <a:ext cx="251209" cy="25120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4742" y="565938"/>
        <a:ext cx="184613" cy="59085"/>
      </dsp:txXfrm>
    </dsp:sp>
    <dsp:sp modelId="{BC8C4376-4472-49BB-B9AB-B9CCAFDFE71B}">
      <dsp:nvSpPr>
        <dsp:cNvPr id="0" name=""/>
        <dsp:cNvSpPr/>
      </dsp:nvSpPr>
      <dsp:spPr>
        <a:xfrm>
          <a:off x="1128498" y="756255"/>
          <a:ext cx="1677102" cy="433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Лабораторное оборудование</a:t>
          </a:r>
          <a:endParaRPr lang="ru-RU" sz="1400" b="1" kern="1200" dirty="0"/>
        </a:p>
      </dsp:txBody>
      <dsp:txXfrm>
        <a:off x="1374104" y="819684"/>
        <a:ext cx="1185890" cy="306262"/>
      </dsp:txXfrm>
    </dsp:sp>
    <dsp:sp modelId="{AC245C2A-D94C-4783-A7C7-077CBBDC977B}">
      <dsp:nvSpPr>
        <dsp:cNvPr id="0" name=""/>
        <dsp:cNvSpPr/>
      </dsp:nvSpPr>
      <dsp:spPr>
        <a:xfrm>
          <a:off x="1841444" y="1224545"/>
          <a:ext cx="251209" cy="25120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4742" y="1320607"/>
        <a:ext cx="184613" cy="59085"/>
      </dsp:txXfrm>
    </dsp:sp>
    <dsp:sp modelId="{4F1BD164-345E-457A-B3EA-6B1041E5FFA9}">
      <dsp:nvSpPr>
        <dsp:cNvPr id="0" name=""/>
        <dsp:cNvSpPr/>
      </dsp:nvSpPr>
      <dsp:spPr>
        <a:xfrm>
          <a:off x="1128498" y="1510924"/>
          <a:ext cx="1677102" cy="4331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Цифровой микроскоп</a:t>
          </a:r>
          <a:endParaRPr lang="ru-RU" sz="1400" b="1" kern="1200" dirty="0"/>
        </a:p>
      </dsp:txBody>
      <dsp:txXfrm>
        <a:off x="1374104" y="1574353"/>
        <a:ext cx="1185890" cy="306262"/>
      </dsp:txXfrm>
    </dsp:sp>
    <dsp:sp modelId="{D015B351-6F3D-42D1-A016-31FBB54BDA38}">
      <dsp:nvSpPr>
        <dsp:cNvPr id="0" name=""/>
        <dsp:cNvSpPr/>
      </dsp:nvSpPr>
      <dsp:spPr>
        <a:xfrm>
          <a:off x="1841444" y="1979214"/>
          <a:ext cx="251209" cy="25120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4742" y="2075276"/>
        <a:ext cx="184613" cy="59085"/>
      </dsp:txXfrm>
    </dsp:sp>
    <dsp:sp modelId="{4CD768E7-4A0A-4AA1-8EDE-B12A13C4A0F2}">
      <dsp:nvSpPr>
        <dsp:cNvPr id="0" name=""/>
        <dsp:cNvSpPr/>
      </dsp:nvSpPr>
      <dsp:spPr>
        <a:xfrm>
          <a:off x="1066607" y="2265593"/>
          <a:ext cx="1800884" cy="4331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Интерактивная доска</a:t>
          </a:r>
          <a:endParaRPr lang="ru-RU" sz="1400" b="1" kern="1200" dirty="0"/>
        </a:p>
      </dsp:txBody>
      <dsp:txXfrm>
        <a:off x="1330340" y="2329022"/>
        <a:ext cx="1273418" cy="306262"/>
      </dsp:txXfrm>
    </dsp:sp>
    <dsp:sp modelId="{A352E49E-8F38-4D26-82AF-40B06727495F}">
      <dsp:nvSpPr>
        <dsp:cNvPr id="0" name=""/>
        <dsp:cNvSpPr/>
      </dsp:nvSpPr>
      <dsp:spPr>
        <a:xfrm>
          <a:off x="2889208" y="1269589"/>
          <a:ext cx="224235" cy="161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89208" y="1301813"/>
        <a:ext cx="175899" cy="96672"/>
      </dsp:txXfrm>
    </dsp:sp>
    <dsp:sp modelId="{8BC8CC27-D241-47BC-ACBD-47D3C53F7E3B}">
      <dsp:nvSpPr>
        <dsp:cNvPr id="0" name=""/>
        <dsp:cNvSpPr/>
      </dsp:nvSpPr>
      <dsp:spPr>
        <a:xfrm>
          <a:off x="3127364" y="917029"/>
          <a:ext cx="918596" cy="8662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ПК учителя</a:t>
          </a:r>
          <a:endParaRPr lang="ru-RU" sz="1400" b="1" kern="1200" dirty="0"/>
        </a:p>
      </dsp:txBody>
      <dsp:txXfrm>
        <a:off x="3261889" y="1043887"/>
        <a:ext cx="649546" cy="612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FF6C-BF05-41F5-9094-9F2CE4FAACE9}">
      <dsp:nvSpPr>
        <dsp:cNvPr id="0" name=""/>
        <dsp:cNvSpPr/>
      </dsp:nvSpPr>
      <dsp:spPr>
        <a:xfrm>
          <a:off x="6110" y="-148466"/>
          <a:ext cx="3788469" cy="8693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Внешний сетевой ресурс</a:t>
          </a:r>
        </a:p>
      </dsp:txBody>
      <dsp:txXfrm>
        <a:off x="6110" y="-148466"/>
        <a:ext cx="3788469" cy="869314"/>
      </dsp:txXfrm>
    </dsp:sp>
    <dsp:sp modelId="{D4154BD7-2272-401C-900A-23B8EDDA32E7}">
      <dsp:nvSpPr>
        <dsp:cNvPr id="0" name=""/>
        <dsp:cNvSpPr/>
      </dsp:nvSpPr>
      <dsp:spPr>
        <a:xfrm>
          <a:off x="6110" y="720847"/>
          <a:ext cx="3788469" cy="3019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оперативная </a:t>
          </a:r>
          <a:r>
            <a:rPr lang="ru-RU" sz="1800" kern="1200" dirty="0" smtClean="0"/>
            <a:t>информация;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оперативное </a:t>
          </a:r>
          <a:r>
            <a:rPr lang="ru-RU" sz="1800" kern="1200" dirty="0" smtClean="0"/>
            <a:t>управление;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открытые мероприятия с привлечением </a:t>
          </a:r>
          <a:r>
            <a:rPr lang="ru-RU" sz="1800" kern="1200" dirty="0" smtClean="0"/>
            <a:t>гостей;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взаимодействие с родительской </a:t>
          </a:r>
          <a:r>
            <a:rPr lang="ru-RU" sz="1800" kern="1200" dirty="0" smtClean="0"/>
            <a:t>общественностью;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online </a:t>
          </a:r>
          <a:r>
            <a:rPr lang="ru-RU" sz="1800" kern="1200" dirty="0"/>
            <a:t>доступ к хранилищу </a:t>
          </a:r>
          <a:r>
            <a:rPr lang="ru-RU" sz="1800" kern="1200" dirty="0" smtClean="0"/>
            <a:t>материалов;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опросы, </a:t>
          </a:r>
          <a:r>
            <a:rPr lang="ru-RU" sz="1800" kern="1200" dirty="0" smtClean="0"/>
            <a:t>голосование;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ведение </a:t>
          </a:r>
          <a:r>
            <a:rPr lang="ru-RU" sz="1800" kern="1200" dirty="0" err="1"/>
            <a:t>блогов</a:t>
          </a:r>
          <a:r>
            <a:rPr lang="ru-RU" sz="1800" kern="1200" dirty="0"/>
            <a:t> </a:t>
          </a:r>
          <a:r>
            <a:rPr lang="ru-RU" sz="1800" kern="1200" dirty="0" smtClean="0"/>
            <a:t>педагогами.</a:t>
          </a:r>
          <a:endParaRPr lang="ru-RU" sz="1800" kern="1200" dirty="0"/>
        </a:p>
      </dsp:txBody>
      <dsp:txXfrm>
        <a:off x="6110" y="720847"/>
        <a:ext cx="3788469" cy="3019500"/>
      </dsp:txXfrm>
    </dsp:sp>
    <dsp:sp modelId="{107008F8-A05C-4EB1-86D9-F4BC809335F5}">
      <dsp:nvSpPr>
        <dsp:cNvPr id="0" name=""/>
        <dsp:cNvSpPr/>
      </dsp:nvSpPr>
      <dsp:spPr>
        <a:xfrm>
          <a:off x="4324447" y="0"/>
          <a:ext cx="3784769" cy="8693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Внутренний сетевой ресурс </a:t>
          </a:r>
        </a:p>
      </dsp:txBody>
      <dsp:txXfrm>
        <a:off x="4324447" y="0"/>
        <a:ext cx="3784769" cy="869314"/>
      </dsp:txXfrm>
    </dsp:sp>
    <dsp:sp modelId="{E2BB5A39-4A20-403A-8D86-9C9F87E8EAF0}">
      <dsp:nvSpPr>
        <dsp:cNvPr id="0" name=""/>
        <dsp:cNvSpPr/>
      </dsp:nvSpPr>
      <dsp:spPr>
        <a:xfrm>
          <a:off x="4324447" y="869314"/>
          <a:ext cx="3784769" cy="27225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оперативная </a:t>
          </a:r>
          <a:r>
            <a:rPr lang="ru-RU" sz="1800" kern="1200" dirty="0" smtClean="0"/>
            <a:t>информация;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оперативное </a:t>
          </a:r>
          <a:r>
            <a:rPr lang="ru-RU" sz="1800" kern="1200" dirty="0" smtClean="0"/>
            <a:t>управление;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взаимодействие с родительской </a:t>
          </a:r>
          <a:r>
            <a:rPr lang="ru-RU" sz="1800" kern="1200" dirty="0" smtClean="0"/>
            <a:t>общественностью;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доступ к хранилищу </a:t>
          </a:r>
          <a:r>
            <a:rPr lang="ru-RU" sz="1800" kern="1200" dirty="0" smtClean="0"/>
            <a:t>материалов;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внутренняя </a:t>
          </a:r>
          <a:r>
            <a:rPr lang="ru-RU" sz="1800" kern="1200" dirty="0" smtClean="0"/>
            <a:t>почта.</a:t>
          </a:r>
          <a:endParaRPr lang="ru-RU" sz="1800" kern="1200" dirty="0"/>
        </a:p>
      </dsp:txBody>
      <dsp:txXfrm>
        <a:off x="4324447" y="869314"/>
        <a:ext cx="3784769" cy="2722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12C18-0958-487D-BCBC-407E6538FDD2}">
      <dsp:nvSpPr>
        <dsp:cNvPr id="0" name=""/>
        <dsp:cNvSpPr/>
      </dsp:nvSpPr>
      <dsp:spPr>
        <a:xfrm>
          <a:off x="1726439" y="442165"/>
          <a:ext cx="3901911" cy="201982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shade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EDB91B-25C9-44FF-9935-95A982147686}">
      <dsp:nvSpPr>
        <dsp:cNvPr id="0" name=""/>
        <dsp:cNvSpPr/>
      </dsp:nvSpPr>
      <dsp:spPr>
        <a:xfrm>
          <a:off x="3677394" y="754532"/>
          <a:ext cx="500" cy="15913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898733-ED07-4306-9F46-F485D09C263A}">
      <dsp:nvSpPr>
        <dsp:cNvPr id="0" name=""/>
        <dsp:cNvSpPr/>
      </dsp:nvSpPr>
      <dsp:spPr>
        <a:xfrm>
          <a:off x="1924615" y="693326"/>
          <a:ext cx="1627580" cy="17137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Консультационная поддержка, в </a:t>
          </a:r>
          <a:r>
            <a:rPr lang="ru-RU" sz="1500" kern="1200" dirty="0" err="1" smtClean="0">
              <a:solidFill>
                <a:schemeClr val="bg1"/>
              </a:solidFill>
            </a:rPr>
            <a:t>т.ч</a:t>
          </a:r>
          <a:r>
            <a:rPr lang="ru-RU" sz="1500" kern="1200" dirty="0" smtClean="0">
              <a:solidFill>
                <a:schemeClr val="bg1"/>
              </a:solidFill>
            </a:rPr>
            <a:t>. информационная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Справочные и методические материалы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924615" y="693326"/>
        <a:ext cx="1627580" cy="1713790"/>
      </dsp:txXfrm>
    </dsp:sp>
    <dsp:sp modelId="{25889031-85D3-41FE-BEF5-22AC49E36EFF}">
      <dsp:nvSpPr>
        <dsp:cNvPr id="0" name=""/>
        <dsp:cNvSpPr/>
      </dsp:nvSpPr>
      <dsp:spPr>
        <a:xfrm>
          <a:off x="3802593" y="693326"/>
          <a:ext cx="1627580" cy="17137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Опыт учителей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Мастер-классы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Семинары 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802593" y="693326"/>
        <a:ext cx="1627580" cy="1713790"/>
      </dsp:txXfrm>
    </dsp:sp>
    <dsp:sp modelId="{4A908C6E-B53A-47CB-A0F4-5237AAA4A9B5}">
      <dsp:nvSpPr>
        <dsp:cNvPr id="0" name=""/>
        <dsp:cNvSpPr/>
      </dsp:nvSpPr>
      <dsp:spPr>
        <a:xfrm rot="16200000">
          <a:off x="40721" y="808777"/>
          <a:ext cx="2203444" cy="6259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Методическая вертикаль</a:t>
          </a:r>
          <a:endParaRPr lang="ru-RU" sz="1200" kern="1200" dirty="0"/>
        </a:p>
      </dsp:txBody>
      <dsp:txXfrm>
        <a:off x="135330" y="1060416"/>
        <a:ext cx="2014226" cy="311932"/>
      </dsp:txXfrm>
    </dsp:sp>
    <dsp:sp modelId="{929002C4-6C6F-4213-B4A9-A97B1D322167}">
      <dsp:nvSpPr>
        <dsp:cNvPr id="0" name=""/>
        <dsp:cNvSpPr/>
      </dsp:nvSpPr>
      <dsp:spPr>
        <a:xfrm rot="16200000">
          <a:off x="5146212" y="861539"/>
          <a:ext cx="2123239" cy="520462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26143"/>
            <a:satOff val="38"/>
            <a:lumOff val="-1699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50000"/>
              <a:hueOff val="26143"/>
              <a:satOff val="38"/>
              <a:lumOff val="-1699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Эффективность </a:t>
          </a:r>
          <a:endParaRPr lang="ru-RU" sz="1200" kern="1200" dirty="0"/>
        </a:p>
      </dsp:txBody>
      <dsp:txXfrm>
        <a:off x="5224872" y="1070757"/>
        <a:ext cx="1965920" cy="2593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EB46C-CF18-4D7B-81AC-397FD1ABCB21}">
      <dsp:nvSpPr>
        <dsp:cNvPr id="0" name=""/>
        <dsp:cNvSpPr/>
      </dsp:nvSpPr>
      <dsp:spPr>
        <a:xfrm rot="5400000">
          <a:off x="2412123" y="-820305"/>
          <a:ext cx="765894" cy="24103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Личные страницы участников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Живая лента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Обсуждения </a:t>
          </a:r>
          <a:endParaRPr lang="ru-RU" sz="1400" b="1" kern="1200" dirty="0"/>
        </a:p>
      </dsp:txBody>
      <dsp:txXfrm rot="-5400000">
        <a:off x="1589911" y="39295"/>
        <a:ext cx="2372930" cy="691118"/>
      </dsp:txXfrm>
    </dsp:sp>
    <dsp:sp modelId="{9BA54E01-525D-4813-9620-ABE1283301EF}">
      <dsp:nvSpPr>
        <dsp:cNvPr id="0" name=""/>
        <dsp:cNvSpPr/>
      </dsp:nvSpPr>
      <dsp:spPr>
        <a:xfrm>
          <a:off x="298" y="1593"/>
          <a:ext cx="1589612" cy="766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Методическое объединение учителей начальных классов</a:t>
          </a:r>
          <a:endParaRPr lang="ru-RU" sz="1400" b="1" kern="1200" dirty="0"/>
        </a:p>
      </dsp:txBody>
      <dsp:txXfrm>
        <a:off x="37716" y="39011"/>
        <a:ext cx="1514776" cy="691683"/>
      </dsp:txXfrm>
    </dsp:sp>
    <dsp:sp modelId="{31367F5D-D5B6-455D-A6C0-37E131C62412}">
      <dsp:nvSpPr>
        <dsp:cNvPr id="0" name=""/>
        <dsp:cNvSpPr/>
      </dsp:nvSpPr>
      <dsp:spPr>
        <a:xfrm rot="5400000">
          <a:off x="2488462" y="-15459"/>
          <a:ext cx="613215" cy="2410318"/>
        </a:xfrm>
        <a:prstGeom prst="round2SameRect">
          <a:avLst/>
        </a:prstGeom>
        <a:solidFill>
          <a:schemeClr val="accent2">
            <a:tint val="40000"/>
            <a:alpha val="90000"/>
            <a:hueOff val="6574893"/>
            <a:satOff val="-19575"/>
            <a:lumOff val="-129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574893"/>
              <a:satOff val="-19575"/>
              <a:lumOff val="-1292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Хранилище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Фото  </a:t>
          </a:r>
          <a:endParaRPr lang="ru-RU" sz="1400" b="1" kern="1200" dirty="0"/>
        </a:p>
      </dsp:txBody>
      <dsp:txXfrm rot="-5400000">
        <a:off x="1589911" y="913027"/>
        <a:ext cx="2380383" cy="553345"/>
      </dsp:txXfrm>
    </dsp:sp>
    <dsp:sp modelId="{825D345A-5995-436D-A210-A2818BE85A08}">
      <dsp:nvSpPr>
        <dsp:cNvPr id="0" name=""/>
        <dsp:cNvSpPr/>
      </dsp:nvSpPr>
      <dsp:spPr>
        <a:xfrm>
          <a:off x="298" y="806439"/>
          <a:ext cx="1589612" cy="766519"/>
        </a:xfrm>
        <a:prstGeom prst="roundRect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shade val="63000"/>
              </a:schemeClr>
            </a:gs>
            <a:gs pos="30000">
              <a:schemeClr val="accent2">
                <a:hueOff val="6336281"/>
                <a:satOff val="-12229"/>
                <a:lumOff val="-1570"/>
                <a:alphaOff val="0"/>
                <a:shade val="90000"/>
                <a:satMod val="110000"/>
              </a:schemeClr>
            </a:gs>
            <a:gs pos="45000">
              <a:schemeClr val="accent2">
                <a:hueOff val="6336281"/>
                <a:satOff val="-12229"/>
                <a:lumOff val="-1570"/>
                <a:alphaOff val="0"/>
                <a:shade val="100000"/>
                <a:satMod val="118000"/>
              </a:schemeClr>
            </a:gs>
            <a:gs pos="55000">
              <a:schemeClr val="accent2">
                <a:hueOff val="6336281"/>
                <a:satOff val="-12229"/>
                <a:lumOff val="-1570"/>
                <a:alphaOff val="0"/>
                <a:shade val="100000"/>
                <a:satMod val="118000"/>
              </a:schemeClr>
            </a:gs>
            <a:gs pos="73000">
              <a:schemeClr val="accent2">
                <a:hueOff val="6336281"/>
                <a:satOff val="-12229"/>
                <a:lumOff val="-1570"/>
                <a:alphaOff val="0"/>
                <a:shade val="90000"/>
                <a:satMod val="11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Методические материалы</a:t>
          </a:r>
          <a:endParaRPr lang="ru-RU" sz="1400" b="1" kern="1200" dirty="0"/>
        </a:p>
      </dsp:txBody>
      <dsp:txXfrm>
        <a:off x="37716" y="843857"/>
        <a:ext cx="1514776" cy="691683"/>
      </dsp:txXfrm>
    </dsp:sp>
    <dsp:sp modelId="{680E6D84-0F14-4C9A-B062-0CD5C67BE9E5}">
      <dsp:nvSpPr>
        <dsp:cNvPr id="0" name=""/>
        <dsp:cNvSpPr/>
      </dsp:nvSpPr>
      <dsp:spPr>
        <a:xfrm rot="5400000">
          <a:off x="2488462" y="789385"/>
          <a:ext cx="613215" cy="2410318"/>
        </a:xfrm>
        <a:prstGeom prst="round2SameRect">
          <a:avLst/>
        </a:prstGeom>
        <a:solidFill>
          <a:schemeClr val="accent2">
            <a:tint val="40000"/>
            <a:alpha val="90000"/>
            <a:hueOff val="13149785"/>
            <a:satOff val="-39151"/>
            <a:lumOff val="-258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149785"/>
              <a:satOff val="-39151"/>
              <a:lumOff val="-2585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Текущая информация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Анонсы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Итоги </a:t>
          </a:r>
          <a:endParaRPr lang="ru-RU" sz="1400" b="1" kern="1200" dirty="0"/>
        </a:p>
      </dsp:txBody>
      <dsp:txXfrm rot="-5400000">
        <a:off x="1589911" y="1717872"/>
        <a:ext cx="2380383" cy="553345"/>
      </dsp:txXfrm>
    </dsp:sp>
    <dsp:sp modelId="{C542F27B-9D2D-4F4B-8356-872D0539C988}">
      <dsp:nvSpPr>
        <dsp:cNvPr id="0" name=""/>
        <dsp:cNvSpPr/>
      </dsp:nvSpPr>
      <dsp:spPr>
        <a:xfrm>
          <a:off x="298" y="1611284"/>
          <a:ext cx="1589612" cy="766519"/>
        </a:xfrm>
        <a:prstGeom prst="roundRect">
          <a:avLst/>
        </a:prstGeom>
        <a:gradFill rotWithShape="0">
          <a:gsLst>
            <a:gs pos="0">
              <a:schemeClr val="accent2">
                <a:hueOff val="12672563"/>
                <a:satOff val="-24457"/>
                <a:lumOff val="-3140"/>
                <a:alphaOff val="0"/>
                <a:shade val="63000"/>
              </a:schemeClr>
            </a:gs>
            <a:gs pos="30000">
              <a:schemeClr val="accent2">
                <a:hueOff val="12672563"/>
                <a:satOff val="-24457"/>
                <a:lumOff val="-3140"/>
                <a:alphaOff val="0"/>
                <a:shade val="90000"/>
                <a:satMod val="110000"/>
              </a:schemeClr>
            </a:gs>
            <a:gs pos="45000">
              <a:schemeClr val="accent2">
                <a:hueOff val="12672563"/>
                <a:satOff val="-24457"/>
                <a:lumOff val="-3140"/>
                <a:alphaOff val="0"/>
                <a:shade val="100000"/>
                <a:satMod val="118000"/>
              </a:schemeClr>
            </a:gs>
            <a:gs pos="55000">
              <a:schemeClr val="accent2">
                <a:hueOff val="12672563"/>
                <a:satOff val="-24457"/>
                <a:lumOff val="-3140"/>
                <a:alphaOff val="0"/>
                <a:shade val="100000"/>
                <a:satMod val="118000"/>
              </a:schemeClr>
            </a:gs>
            <a:gs pos="73000">
              <a:schemeClr val="accent2">
                <a:hueOff val="12672563"/>
                <a:satOff val="-24457"/>
                <a:lumOff val="-3140"/>
                <a:alphaOff val="0"/>
                <a:shade val="90000"/>
                <a:satMod val="110000"/>
              </a:schemeClr>
            </a:gs>
            <a:gs pos="100000">
              <a:schemeClr val="accent2">
                <a:hueOff val="12672563"/>
                <a:satOff val="-24457"/>
                <a:lumOff val="-314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Блог</a:t>
          </a:r>
          <a:r>
            <a:rPr lang="ru-RU" sz="1400" b="1" kern="1200" dirty="0" smtClean="0"/>
            <a:t> координатора проекта</a:t>
          </a:r>
          <a:endParaRPr lang="ru-RU" sz="1400" b="1" kern="1200" dirty="0"/>
        </a:p>
      </dsp:txBody>
      <dsp:txXfrm>
        <a:off x="37716" y="1648702"/>
        <a:ext cx="1514776" cy="691683"/>
      </dsp:txXfrm>
    </dsp:sp>
    <dsp:sp modelId="{D1C47473-0F96-484E-A058-3BD46374D79F}">
      <dsp:nvSpPr>
        <dsp:cNvPr id="0" name=""/>
        <dsp:cNvSpPr/>
      </dsp:nvSpPr>
      <dsp:spPr>
        <a:xfrm rot="5400000">
          <a:off x="2488462" y="1594231"/>
          <a:ext cx="613215" cy="2410318"/>
        </a:xfrm>
        <a:prstGeom prst="round2SameRect">
          <a:avLst/>
        </a:prstGeom>
        <a:solidFill>
          <a:schemeClr val="accent2">
            <a:tint val="40000"/>
            <a:alpha val="90000"/>
            <a:hueOff val="19724678"/>
            <a:satOff val="-58726"/>
            <a:lumOff val="-38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724678"/>
              <a:satOff val="-58726"/>
              <a:lumOff val="-3877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Опросы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Голосование </a:t>
          </a:r>
          <a:endParaRPr lang="ru-RU" sz="1400" b="1" kern="1200" dirty="0"/>
        </a:p>
      </dsp:txBody>
      <dsp:txXfrm rot="-5400000">
        <a:off x="1589911" y="2522718"/>
        <a:ext cx="2380383" cy="553345"/>
      </dsp:txXfrm>
    </dsp:sp>
    <dsp:sp modelId="{76856268-5B62-49B6-AE8F-8BC9B7803420}">
      <dsp:nvSpPr>
        <dsp:cNvPr id="0" name=""/>
        <dsp:cNvSpPr/>
      </dsp:nvSpPr>
      <dsp:spPr>
        <a:xfrm>
          <a:off x="0" y="2417724"/>
          <a:ext cx="1589612" cy="766519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shade val="63000"/>
              </a:schemeClr>
            </a:gs>
            <a:gs pos="30000">
              <a:schemeClr val="accent2">
                <a:hueOff val="19008843"/>
                <a:satOff val="-36686"/>
                <a:lumOff val="-4710"/>
                <a:alphaOff val="0"/>
                <a:shade val="90000"/>
                <a:satMod val="110000"/>
              </a:schemeClr>
            </a:gs>
            <a:gs pos="45000">
              <a:schemeClr val="accent2">
                <a:hueOff val="19008843"/>
                <a:satOff val="-36686"/>
                <a:lumOff val="-4710"/>
                <a:alphaOff val="0"/>
                <a:shade val="100000"/>
                <a:satMod val="118000"/>
              </a:schemeClr>
            </a:gs>
            <a:gs pos="55000">
              <a:schemeClr val="accent2">
                <a:hueOff val="19008843"/>
                <a:satOff val="-36686"/>
                <a:lumOff val="-4710"/>
                <a:alphaOff val="0"/>
                <a:shade val="100000"/>
                <a:satMod val="118000"/>
              </a:schemeClr>
            </a:gs>
            <a:gs pos="73000">
              <a:schemeClr val="accent2">
                <a:hueOff val="19008843"/>
                <a:satOff val="-36686"/>
                <a:lumOff val="-4710"/>
                <a:alphaOff val="0"/>
                <a:shade val="90000"/>
                <a:satMod val="11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Голосование </a:t>
          </a:r>
          <a:endParaRPr lang="ru-RU" sz="1400" b="1" kern="1200" dirty="0"/>
        </a:p>
      </dsp:txBody>
      <dsp:txXfrm>
        <a:off x="37418" y="2455142"/>
        <a:ext cx="1514776" cy="691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8D02E-C1C3-4302-A1F5-9C7BF92E4A15}">
      <dsp:nvSpPr>
        <dsp:cNvPr id="0" name=""/>
        <dsp:cNvSpPr/>
      </dsp:nvSpPr>
      <dsp:spPr>
        <a:xfrm>
          <a:off x="0" y="285804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82BA8E-C456-4176-A9D5-9D2BC7BE6417}">
      <dsp:nvSpPr>
        <dsp:cNvPr id="0" name=""/>
        <dsp:cNvSpPr/>
      </dsp:nvSpPr>
      <dsp:spPr>
        <a:xfrm>
          <a:off x="431906" y="138204"/>
          <a:ext cx="6179351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Задачи:</a:t>
          </a:r>
          <a:endParaRPr lang="ru-RU" sz="1800" kern="1200" dirty="0">
            <a:latin typeface="Franklin Gothic Medium" pitchFamily="34" charset="0"/>
          </a:endParaRPr>
        </a:p>
      </dsp:txBody>
      <dsp:txXfrm>
        <a:off x="446316" y="152614"/>
        <a:ext cx="6150531" cy="266380"/>
      </dsp:txXfrm>
    </dsp:sp>
    <dsp:sp modelId="{8D5EE3E4-A5B3-4FE6-B0FB-41371DD79EA6}">
      <dsp:nvSpPr>
        <dsp:cNvPr id="0" name=""/>
        <dsp:cNvSpPr/>
      </dsp:nvSpPr>
      <dsp:spPr>
        <a:xfrm>
          <a:off x="0" y="880545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42067"/>
              <a:satOff val="7938"/>
              <a:lumOff val="-2588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D79984-7AB8-4669-B0A5-BCF1DFE51BC8}">
      <dsp:nvSpPr>
        <dsp:cNvPr id="0" name=""/>
        <dsp:cNvSpPr/>
      </dsp:nvSpPr>
      <dsp:spPr>
        <a:xfrm>
          <a:off x="417987" y="591804"/>
          <a:ext cx="8217949" cy="436341"/>
        </a:xfrm>
        <a:prstGeom prst="roundRect">
          <a:avLst/>
        </a:prstGeom>
        <a:gradFill rotWithShape="0">
          <a:gsLst>
            <a:gs pos="0">
              <a:schemeClr val="accent4">
                <a:hueOff val="-642067"/>
                <a:satOff val="7938"/>
                <a:lumOff val="-2588"/>
                <a:alphaOff val="0"/>
                <a:shade val="63000"/>
              </a:schemeClr>
            </a:gs>
            <a:gs pos="30000">
              <a:schemeClr val="accent4">
                <a:hueOff val="-642067"/>
                <a:satOff val="7938"/>
                <a:lumOff val="-2588"/>
                <a:alphaOff val="0"/>
                <a:shade val="90000"/>
                <a:satMod val="110000"/>
              </a:schemeClr>
            </a:gs>
            <a:gs pos="45000">
              <a:schemeClr val="accent4">
                <a:hueOff val="-642067"/>
                <a:satOff val="7938"/>
                <a:lumOff val="-2588"/>
                <a:alphaOff val="0"/>
                <a:shade val="100000"/>
                <a:satMod val="118000"/>
              </a:schemeClr>
            </a:gs>
            <a:gs pos="55000">
              <a:schemeClr val="accent4">
                <a:hueOff val="-642067"/>
                <a:satOff val="7938"/>
                <a:lumOff val="-2588"/>
                <a:alphaOff val="0"/>
                <a:shade val="100000"/>
                <a:satMod val="118000"/>
              </a:schemeClr>
            </a:gs>
            <a:gs pos="73000">
              <a:schemeClr val="accent4">
                <a:hueOff val="-642067"/>
                <a:satOff val="7938"/>
                <a:lumOff val="-2588"/>
                <a:alphaOff val="0"/>
                <a:shade val="90000"/>
                <a:satMod val="110000"/>
              </a:schemeClr>
            </a:gs>
            <a:gs pos="100000">
              <a:schemeClr val="accent4">
                <a:hueOff val="-642067"/>
                <a:satOff val="7938"/>
                <a:lumOff val="-258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-642067"/>
              <a:satOff val="7938"/>
              <a:lumOff val="-258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" pitchFamily="34" charset="0"/>
            </a:rPr>
            <a:t>1. Накопление базы методических разработок, цифровых ресурсов для учебной и </a:t>
          </a:r>
          <a:r>
            <a:rPr lang="ru-RU" sz="1600" kern="1200" dirty="0" err="1" smtClean="0">
              <a:latin typeface="Franklin Gothic Medium" pitchFamily="34" charset="0"/>
            </a:rPr>
            <a:t>внеучебной</a:t>
          </a:r>
          <a:r>
            <a:rPr lang="ru-RU" sz="1600" kern="1200" dirty="0" smtClean="0">
              <a:latin typeface="Franklin Gothic Medium" pitchFamily="34" charset="0"/>
            </a:rPr>
            <a:t> деятельности.</a:t>
          </a:r>
          <a:endParaRPr lang="ru-RU" sz="1600" kern="1200" dirty="0">
            <a:latin typeface="Franklin Gothic Medium" pitchFamily="34" charset="0"/>
          </a:endParaRPr>
        </a:p>
      </dsp:txBody>
      <dsp:txXfrm>
        <a:off x="439287" y="613104"/>
        <a:ext cx="8175349" cy="393741"/>
      </dsp:txXfrm>
    </dsp:sp>
    <dsp:sp modelId="{036001E9-CE8B-4504-9B41-D2141A7F66E9}">
      <dsp:nvSpPr>
        <dsp:cNvPr id="0" name=""/>
        <dsp:cNvSpPr/>
      </dsp:nvSpPr>
      <dsp:spPr>
        <a:xfrm>
          <a:off x="0" y="1380958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84134"/>
              <a:satOff val="15876"/>
              <a:lumOff val="-5176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EB24DB-9F57-4875-B24C-68AC42C8CA8C}">
      <dsp:nvSpPr>
        <dsp:cNvPr id="0" name=""/>
        <dsp:cNvSpPr/>
      </dsp:nvSpPr>
      <dsp:spPr>
        <a:xfrm>
          <a:off x="417987" y="1186545"/>
          <a:ext cx="8217949" cy="342012"/>
        </a:xfrm>
        <a:prstGeom prst="roundRect">
          <a:avLst/>
        </a:prstGeom>
        <a:gradFill rotWithShape="0">
          <a:gsLst>
            <a:gs pos="0">
              <a:schemeClr val="accent4">
                <a:hueOff val="-1284134"/>
                <a:satOff val="15876"/>
                <a:lumOff val="-5176"/>
                <a:alphaOff val="0"/>
                <a:shade val="63000"/>
              </a:schemeClr>
            </a:gs>
            <a:gs pos="30000">
              <a:schemeClr val="accent4">
                <a:hueOff val="-1284134"/>
                <a:satOff val="15876"/>
                <a:lumOff val="-5176"/>
                <a:alphaOff val="0"/>
                <a:shade val="90000"/>
                <a:satMod val="110000"/>
              </a:schemeClr>
            </a:gs>
            <a:gs pos="45000">
              <a:schemeClr val="accent4">
                <a:hueOff val="-1284134"/>
                <a:satOff val="15876"/>
                <a:lumOff val="-5176"/>
                <a:alphaOff val="0"/>
                <a:shade val="100000"/>
                <a:satMod val="118000"/>
              </a:schemeClr>
            </a:gs>
            <a:gs pos="55000">
              <a:schemeClr val="accent4">
                <a:hueOff val="-1284134"/>
                <a:satOff val="15876"/>
                <a:lumOff val="-5176"/>
                <a:alphaOff val="0"/>
                <a:shade val="100000"/>
                <a:satMod val="118000"/>
              </a:schemeClr>
            </a:gs>
            <a:gs pos="73000">
              <a:schemeClr val="accent4">
                <a:hueOff val="-1284134"/>
                <a:satOff val="15876"/>
                <a:lumOff val="-5176"/>
                <a:alphaOff val="0"/>
                <a:shade val="90000"/>
                <a:satMod val="110000"/>
              </a:schemeClr>
            </a:gs>
            <a:gs pos="100000">
              <a:schemeClr val="accent4">
                <a:hueOff val="-1284134"/>
                <a:satOff val="15876"/>
                <a:lumOff val="-517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-1284134"/>
              <a:satOff val="15876"/>
              <a:lumOff val="-5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" pitchFamily="34" charset="0"/>
            </a:rPr>
            <a:t>2. Создание методических рекомендаций, инструкций по применению ИТ в школе.</a:t>
          </a:r>
          <a:endParaRPr lang="ru-RU" sz="1600" kern="1200" dirty="0">
            <a:latin typeface="Franklin Gothic Medium" pitchFamily="34" charset="0"/>
          </a:endParaRPr>
        </a:p>
      </dsp:txBody>
      <dsp:txXfrm>
        <a:off x="434683" y="1203241"/>
        <a:ext cx="8184557" cy="308620"/>
      </dsp:txXfrm>
    </dsp:sp>
    <dsp:sp modelId="{A727D176-D2F2-48D1-92C5-7EFC452D4519}">
      <dsp:nvSpPr>
        <dsp:cNvPr id="0" name=""/>
        <dsp:cNvSpPr/>
      </dsp:nvSpPr>
      <dsp:spPr>
        <a:xfrm>
          <a:off x="0" y="2213946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26202"/>
              <a:satOff val="23814"/>
              <a:lumOff val="-7763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D26948-19D7-4E9B-899F-ACFA0CFC1F70}">
      <dsp:nvSpPr>
        <dsp:cNvPr id="0" name=""/>
        <dsp:cNvSpPr/>
      </dsp:nvSpPr>
      <dsp:spPr>
        <a:xfrm>
          <a:off x="417987" y="1686958"/>
          <a:ext cx="8217949" cy="674588"/>
        </a:xfrm>
        <a:prstGeom prst="roundRect">
          <a:avLst/>
        </a:prstGeom>
        <a:gradFill rotWithShape="0">
          <a:gsLst>
            <a:gs pos="0">
              <a:schemeClr val="accent4">
                <a:hueOff val="-1926202"/>
                <a:satOff val="23814"/>
                <a:lumOff val="-7763"/>
                <a:alphaOff val="0"/>
                <a:shade val="63000"/>
              </a:schemeClr>
            </a:gs>
            <a:gs pos="30000">
              <a:schemeClr val="accent4">
                <a:hueOff val="-1926202"/>
                <a:satOff val="23814"/>
                <a:lumOff val="-7763"/>
                <a:alphaOff val="0"/>
                <a:shade val="90000"/>
                <a:satMod val="110000"/>
              </a:schemeClr>
            </a:gs>
            <a:gs pos="45000">
              <a:schemeClr val="accent4">
                <a:hueOff val="-1926202"/>
                <a:satOff val="23814"/>
                <a:lumOff val="-7763"/>
                <a:alphaOff val="0"/>
                <a:shade val="100000"/>
                <a:satMod val="118000"/>
              </a:schemeClr>
            </a:gs>
            <a:gs pos="55000">
              <a:schemeClr val="accent4">
                <a:hueOff val="-1926202"/>
                <a:satOff val="23814"/>
                <a:lumOff val="-7763"/>
                <a:alphaOff val="0"/>
                <a:shade val="100000"/>
                <a:satMod val="118000"/>
              </a:schemeClr>
            </a:gs>
            <a:gs pos="73000">
              <a:schemeClr val="accent4">
                <a:hueOff val="-1926202"/>
                <a:satOff val="23814"/>
                <a:lumOff val="-7763"/>
                <a:alphaOff val="0"/>
                <a:shade val="90000"/>
                <a:satMod val="110000"/>
              </a:schemeClr>
            </a:gs>
            <a:gs pos="100000">
              <a:schemeClr val="accent4">
                <a:hueOff val="-1926202"/>
                <a:satOff val="23814"/>
                <a:lumOff val="-776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-1926202"/>
              <a:satOff val="23814"/>
              <a:lumOff val="-77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" pitchFamily="34" charset="0"/>
            </a:rPr>
            <a:t>3. Проведение открытых уроков, мастер-классов для выявления качественных форм и методов методической и педагогической работы на основе информационно-коммуникационных технологий.</a:t>
          </a:r>
          <a:endParaRPr lang="ru-RU" sz="1600" kern="1200" dirty="0">
            <a:latin typeface="Franklin Gothic Medium" pitchFamily="34" charset="0"/>
          </a:endParaRPr>
        </a:p>
      </dsp:txBody>
      <dsp:txXfrm>
        <a:off x="450918" y="1719889"/>
        <a:ext cx="8152087" cy="608726"/>
      </dsp:txXfrm>
    </dsp:sp>
    <dsp:sp modelId="{26054407-BD26-417B-9ABB-3ABCFFF157C6}">
      <dsp:nvSpPr>
        <dsp:cNvPr id="0" name=""/>
        <dsp:cNvSpPr/>
      </dsp:nvSpPr>
      <dsp:spPr>
        <a:xfrm>
          <a:off x="0" y="2925102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68269"/>
              <a:satOff val="31752"/>
              <a:lumOff val="-10351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ABB2D8-381A-4FFD-A834-A73EB7EB1EFF}">
      <dsp:nvSpPr>
        <dsp:cNvPr id="0" name=""/>
        <dsp:cNvSpPr/>
      </dsp:nvSpPr>
      <dsp:spPr>
        <a:xfrm>
          <a:off x="417987" y="2519946"/>
          <a:ext cx="8217949" cy="552756"/>
        </a:xfrm>
        <a:prstGeom prst="roundRect">
          <a:avLst/>
        </a:prstGeom>
        <a:gradFill rotWithShape="0">
          <a:gsLst>
            <a:gs pos="0">
              <a:schemeClr val="accent4">
                <a:hueOff val="-2568269"/>
                <a:satOff val="31752"/>
                <a:lumOff val="-10351"/>
                <a:alphaOff val="0"/>
                <a:shade val="63000"/>
              </a:schemeClr>
            </a:gs>
            <a:gs pos="30000">
              <a:schemeClr val="accent4">
                <a:hueOff val="-2568269"/>
                <a:satOff val="31752"/>
                <a:lumOff val="-10351"/>
                <a:alphaOff val="0"/>
                <a:shade val="90000"/>
                <a:satMod val="110000"/>
              </a:schemeClr>
            </a:gs>
            <a:gs pos="45000">
              <a:schemeClr val="accent4">
                <a:hueOff val="-2568269"/>
                <a:satOff val="31752"/>
                <a:lumOff val="-10351"/>
                <a:alphaOff val="0"/>
                <a:shade val="100000"/>
                <a:satMod val="118000"/>
              </a:schemeClr>
            </a:gs>
            <a:gs pos="55000">
              <a:schemeClr val="accent4">
                <a:hueOff val="-2568269"/>
                <a:satOff val="31752"/>
                <a:lumOff val="-10351"/>
                <a:alphaOff val="0"/>
                <a:shade val="100000"/>
                <a:satMod val="118000"/>
              </a:schemeClr>
            </a:gs>
            <a:gs pos="73000">
              <a:schemeClr val="accent4">
                <a:hueOff val="-2568269"/>
                <a:satOff val="31752"/>
                <a:lumOff val="-10351"/>
                <a:alphaOff val="0"/>
                <a:shade val="90000"/>
                <a:satMod val="110000"/>
              </a:schemeClr>
            </a:gs>
            <a:gs pos="100000">
              <a:schemeClr val="accent4">
                <a:hueOff val="-2568269"/>
                <a:satOff val="31752"/>
                <a:lumOff val="-1035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-2568269"/>
              <a:satOff val="31752"/>
              <a:lumOff val="-1035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" pitchFamily="34" charset="0"/>
            </a:rPr>
            <a:t>4. Трансляция педагогических, методических и управленческих инновационных IT-решений, позволяющих достигать с помощью ИКТ новых образовательных результатов.</a:t>
          </a:r>
          <a:endParaRPr lang="ru-RU" sz="1600" kern="1200" dirty="0">
            <a:latin typeface="Franklin Gothic Medium" pitchFamily="34" charset="0"/>
          </a:endParaRPr>
        </a:p>
      </dsp:txBody>
      <dsp:txXfrm>
        <a:off x="444970" y="2546929"/>
        <a:ext cx="8163983" cy="498790"/>
      </dsp:txXfrm>
    </dsp:sp>
    <dsp:sp modelId="{2A3EC6D0-870D-43E1-B823-75C8673A6145}">
      <dsp:nvSpPr>
        <dsp:cNvPr id="0" name=""/>
        <dsp:cNvSpPr/>
      </dsp:nvSpPr>
      <dsp:spPr>
        <a:xfrm>
          <a:off x="0" y="3712323"/>
          <a:ext cx="863812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F354D9-7226-4D56-AAA4-5BB37B27AA9B}">
      <dsp:nvSpPr>
        <dsp:cNvPr id="0" name=""/>
        <dsp:cNvSpPr/>
      </dsp:nvSpPr>
      <dsp:spPr>
        <a:xfrm>
          <a:off x="417987" y="3231102"/>
          <a:ext cx="8217949" cy="628820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shade val="63000"/>
              </a:schemeClr>
            </a:gs>
            <a:gs pos="30000">
              <a:schemeClr val="accent4">
                <a:hueOff val="-3210336"/>
                <a:satOff val="39690"/>
                <a:lumOff val="-12939"/>
                <a:alphaOff val="0"/>
                <a:shade val="90000"/>
                <a:satMod val="110000"/>
              </a:schemeClr>
            </a:gs>
            <a:gs pos="45000">
              <a:schemeClr val="accent4">
                <a:hueOff val="-3210336"/>
                <a:satOff val="39690"/>
                <a:lumOff val="-12939"/>
                <a:alphaOff val="0"/>
                <a:shade val="100000"/>
                <a:satMod val="118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100000"/>
                <a:satMod val="118000"/>
              </a:schemeClr>
            </a:gs>
            <a:gs pos="73000">
              <a:schemeClr val="accent4">
                <a:hueOff val="-3210336"/>
                <a:satOff val="39690"/>
                <a:lumOff val="-12939"/>
                <a:alphaOff val="0"/>
                <a:shade val="90000"/>
                <a:satMod val="11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-3210336"/>
              <a:satOff val="39690"/>
              <a:lumOff val="-1293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550" tIns="0" rIns="22855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" pitchFamily="34" charset="0"/>
            </a:rPr>
            <a:t>5. Использование возможностей сайта школы для трансляции накопленных материалов, их обсуждения с коллегами.</a:t>
          </a:r>
          <a:endParaRPr lang="ru-RU" sz="1600" kern="1200" dirty="0">
            <a:latin typeface="Franklin Gothic Medium" pitchFamily="34" charset="0"/>
          </a:endParaRPr>
        </a:p>
      </dsp:txBody>
      <dsp:txXfrm>
        <a:off x="448683" y="3261798"/>
        <a:ext cx="8156557" cy="56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F81974-008F-48BA-9863-C19F686A5FA6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D1D714-2C99-4F54-8875-29206C2F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96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1D714-2C99-4F54-8875-29206C2FFDC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1D714-2C99-4F54-8875-29206C2FFD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7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E430-B867-4E5D-A849-A0010529519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0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238500"/>
            <a:ext cx="6858000" cy="8255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4270375"/>
            <a:ext cx="6858000" cy="4445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5295900"/>
            <a:ext cx="2286000" cy="3048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C6EAF7C-CF06-4134-84C3-DCAF3CEAF386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5295900"/>
            <a:ext cx="347472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5295900"/>
            <a:ext cx="1219200" cy="304800"/>
          </a:xfrm>
        </p:spPr>
        <p:txBody>
          <a:bodyPr/>
          <a:lstStyle/>
          <a:p>
            <a:pPr>
              <a:defRPr/>
            </a:pPr>
            <a:fld id="{D9547446-F2AD-4DE4-A588-7DBA887236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040063"/>
            <a:ext cx="7315200" cy="1066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4206875"/>
            <a:ext cx="7315200" cy="5715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040063"/>
            <a:ext cx="228600" cy="1066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4206875"/>
            <a:ext cx="228600" cy="5715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8FA83-A79F-43A0-BD67-8F2FDD625A96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7623-2B20-479C-A6FB-DE8854C3B3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9F6A6-E522-4D59-B8D8-E9858896CC03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038B3-D685-4D02-A09E-1732E76A2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17287" y="2668293"/>
            <a:ext cx="4876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24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4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284802"/>
            <a:ext cx="4038600" cy="18243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284802"/>
            <a:ext cx="4038600" cy="18243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B462D-7AB7-4A97-B6FC-74577EAFB9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F39DE-913B-4E2B-96FC-DF100323568A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8229600" cy="411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76500"/>
            <a:ext cx="6858000" cy="8890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556000"/>
            <a:ext cx="6781800" cy="9525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5295900"/>
            <a:ext cx="2286000" cy="304800"/>
          </a:xfrm>
        </p:spPr>
        <p:txBody>
          <a:bodyPr/>
          <a:lstStyle/>
          <a:p>
            <a:pPr>
              <a:defRPr/>
            </a:pPr>
            <a:fld id="{395608FD-2B79-4969-8A27-EC52176E548E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5295900"/>
            <a:ext cx="347472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5295900"/>
            <a:ext cx="1520952" cy="304800"/>
          </a:xfrm>
        </p:spPr>
        <p:txBody>
          <a:bodyPr/>
          <a:lstStyle/>
          <a:p>
            <a:pPr>
              <a:defRPr/>
            </a:pPr>
            <a:fld id="{44133C61-5597-426A-847B-772D8DF26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349500"/>
            <a:ext cx="7315200" cy="1066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349500"/>
            <a:ext cx="228600" cy="1066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FCCBD-1B1C-4C7E-8925-2B6E8E7B4BE7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C21E8-8303-4C2F-A4EB-7A262240F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4041648" cy="411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013460"/>
            <a:ext cx="4041648" cy="411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63"/>
            <a:ext cx="4040188" cy="5715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1079500"/>
            <a:ext cx="4041775" cy="5715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4A03D-EE89-4018-A1C6-959EF370098C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1D1CE-5AED-44FC-8711-4F7E0A418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8000"/>
            <a:ext cx="4038600" cy="3365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778000"/>
            <a:ext cx="4038600" cy="3365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DF598-1211-4E6D-B353-DDD03D4C497F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AA0C-C41B-4306-A5C6-0DA276C0C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2A804-301B-4F46-A10B-B4EC606C3508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E06F4-6094-4196-AD3F-B945EB349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54000"/>
            <a:ext cx="2514600" cy="6985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016001"/>
            <a:ext cx="2514600" cy="4036219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3EB88-BCF4-4D8E-ADC5-239B3AA2A6E3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BC191-3716-47B6-B376-0D7DFF815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63565" y="2770188"/>
            <a:ext cx="5029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54000"/>
            <a:ext cx="5715000" cy="4762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380"/>
            <a:ext cx="8229600" cy="562240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587500"/>
            <a:ext cx="8229600" cy="355854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16000"/>
            <a:ext cx="8229600" cy="4445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3C7E-9D11-4582-A047-E10FD5AA5808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B0F41-0C7C-4E41-B11D-DC7F09BD0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417380"/>
            <a:ext cx="182880" cy="5715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25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016000"/>
            <a:ext cx="8229600" cy="40919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5296958"/>
            <a:ext cx="2289048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AB39BD-ED0E-4355-B751-5629909BEC12}" type="datetime1">
              <a:rPr lang="ru-RU" smtClean="0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5296958"/>
            <a:ext cx="3505200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5296958"/>
            <a:ext cx="19812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2F51D3-A235-4862-87FD-3A9553D45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9525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4.jpeg"/><Relationship Id="rId4" Type="http://schemas.openxmlformats.org/officeDocument/2006/relationships/diagramData" Target="../diagrams/data5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60rd.com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37396" y="2001263"/>
            <a:ext cx="6309900" cy="26495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/>
              <a:t>«Динамическая структурно-уровневая модель управления информационно-развивающей средой инновационной школы»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214314" y="1297782"/>
            <a:ext cx="8569325" cy="0"/>
          </a:xfrm>
          <a:prstGeom prst="line">
            <a:avLst/>
          </a:prstGeom>
          <a:noFill/>
          <a:ln w="9525">
            <a:solidFill>
              <a:srgbClr val="E8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9" name="Группа 9"/>
          <p:cNvGrpSpPr>
            <a:grpSpLocks/>
          </p:cNvGrpSpPr>
          <p:nvPr/>
        </p:nvGrpSpPr>
        <p:grpSpPr bwMode="auto">
          <a:xfrm>
            <a:off x="142844" y="0"/>
            <a:ext cx="8714470" cy="1323439"/>
            <a:chOff x="140604" y="-72231"/>
            <a:chExt cx="8714441" cy="1588128"/>
          </a:xfrm>
        </p:grpSpPr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140604" y="-72231"/>
              <a:ext cx="6715141" cy="158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otype Corsiva" panose="03010101010201010101" pitchFamily="66" charset="0"/>
                </a:rPr>
                <a:t>муниципальное бюджетное общеобразовательное учреждение </a:t>
              </a:r>
              <a:endPara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endParaRPr>
            </a:p>
            <a:p>
              <a:pPr algn="ctr"/>
              <a:r>
                <a:rPr lang="ru-RU" sz="2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otype Corsiva" panose="03010101010201010101" pitchFamily="66" charset="0"/>
                </a:rPr>
                <a:t>города </a:t>
              </a:r>
              <a:r>
                <a:rPr lang="ru-RU" sz="20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otype Corsiva" panose="03010101010201010101" pitchFamily="66" charset="0"/>
                </a:rPr>
                <a:t>Ростова-на-Дону </a:t>
              </a:r>
              <a:endPara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endParaRPr>
            </a:p>
            <a:p>
              <a:pPr algn="ctr"/>
              <a:r>
                <a:rPr lang="ru-RU" sz="2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otype Corsiva" panose="03010101010201010101" pitchFamily="66" charset="0"/>
                </a:rPr>
                <a:t>«</a:t>
              </a:r>
              <a:r>
                <a:rPr lang="ru-RU" sz="20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otype Corsiva" panose="03010101010201010101" pitchFamily="66" charset="0"/>
                </a:rPr>
                <a:t>Школа № 60 имени пятого гвардейского Донского казачьего кавалерийского Краснознаменного Будапештского корпуса»  </a:t>
              </a:r>
            </a:p>
          </p:txBody>
        </p:sp>
        <p:pic>
          <p:nvPicPr>
            <p:cNvPr id="6152" name="Picture 7" descr="IMG_8049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8920" y="68263"/>
              <a:ext cx="2016125" cy="134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G:\Публичный 2014\фото\дети с П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960" y="2906316"/>
            <a:ext cx="2545219" cy="226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42844" y="1428740"/>
            <a:ext cx="1404820" cy="1214446"/>
            <a:chOff x="3571868" y="2857496"/>
            <a:chExt cx="1476352" cy="1428760"/>
          </a:xfrm>
        </p:grpSpPr>
        <p:pic>
          <p:nvPicPr>
            <p:cNvPr id="11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5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Группа 9"/>
            <p:cNvGrpSpPr/>
            <p:nvPr/>
          </p:nvGrpSpPr>
          <p:grpSpPr>
            <a:xfrm>
              <a:off x="4081981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Капля 13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роцесс 14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499992" y="4650801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Кейс 1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31" y="504545"/>
            <a:ext cx="8050738" cy="63844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spc="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Инновационные проекты, реализованные в МБОУ «Школа № 60»</a:t>
            </a:r>
            <a:endParaRPr lang="ru-RU" sz="2800" b="1" spc="0" dirty="0">
              <a:ln/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41994"/>
            <a:ext cx="8712968" cy="4172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«Исследовательская лаборатория как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практико-ориентированное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в освоении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естественнонаучных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«Эффективное использование интерактивной мультимедийной среды для реализации личностно-ориентированного подхода к обучению младших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«Модель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и внешних сетевых ресурсов как условие профессионального роста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«Формирование навыков моделирования с помощью 3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принтера»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Комплексный проект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оснащения многофункциональной интерактивной телекоммуникационной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аудитории-зала «Мультиплекс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2360" y="647954"/>
            <a:ext cx="1107264" cy="990067"/>
            <a:chOff x="3571868" y="2857496"/>
            <a:chExt cx="1476352" cy="1428760"/>
          </a:xfrm>
        </p:grpSpPr>
        <p:pic>
          <p:nvPicPr>
            <p:cNvPr id="6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2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8" name="Блок-схема: процесс 7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Капля 8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процесс 9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Прямоугольная выноска 10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653" y="0"/>
            <a:ext cx="5769260" cy="52840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«Цифровая школа»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2333" y="5148160"/>
            <a:ext cx="428667" cy="304271"/>
          </a:xfrm>
        </p:spPr>
        <p:txBody>
          <a:bodyPr/>
          <a:lstStyle/>
          <a:p>
            <a:fld id="{412570F2-E200-4629-A09A-B32E2C0D788B}" type="slidenum">
              <a:rPr lang="uk-UA" sz="1500" b="1">
                <a:solidFill>
                  <a:schemeClr val="tx2">
                    <a:lumMod val="50000"/>
                  </a:schemeClr>
                </a:solidFill>
              </a:rPr>
              <a:t>11</a:t>
            </a:fld>
            <a:endParaRPr lang="uk-UA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65" y="643692"/>
            <a:ext cx="2753163" cy="2066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5855"/>
          <a:stretch/>
        </p:blipFill>
        <p:spPr>
          <a:xfrm>
            <a:off x="236125" y="656064"/>
            <a:ext cx="2387120" cy="2077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8112" y="2756257"/>
            <a:ext cx="2282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Технические средства на фестивале инновационных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" r="-1"/>
          <a:stretch/>
        </p:blipFill>
        <p:spPr>
          <a:xfrm>
            <a:off x="2821538" y="656064"/>
            <a:ext cx="2723406" cy="20782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51854" y="2734662"/>
            <a:ext cx="191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rgbClr val="C00000"/>
                </a:solidFill>
                <a:cs typeface="Arial" panose="020B0604020202020204" pitchFamily="34" charset="0"/>
              </a:rPr>
              <a:t>Оборудование аудитории-зала «Мультиплекс»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" t="10106"/>
          <a:stretch/>
        </p:blipFill>
        <p:spPr>
          <a:xfrm>
            <a:off x="335111" y="3126262"/>
            <a:ext cx="2701789" cy="18267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4" y="3102293"/>
            <a:ext cx="1752194" cy="23362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4613" y="2756257"/>
            <a:ext cx="191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rgbClr val="C00000"/>
                </a:solidFill>
                <a:cs typeface="Arial" panose="020B0604020202020204" pitchFamily="34" charset="0"/>
              </a:rPr>
              <a:t>Оборудование кабинета начальной школы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9498" y="4998450"/>
            <a:ext cx="1915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rgbClr val="C00000"/>
                </a:solidFill>
                <a:cs typeface="Arial" panose="020B0604020202020204" pitchFamily="34" charset="0"/>
              </a:rPr>
              <a:t>Урок биологии в кабинете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07590" y="4901045"/>
            <a:ext cx="191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rgbClr val="C00000"/>
                </a:solidFill>
                <a:cs typeface="Arial" panose="020B0604020202020204" pitchFamily="34" charset="0"/>
              </a:rPr>
              <a:t>Исследовательская деятельность учащихся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99987"/>
              </p:ext>
            </p:extLst>
          </p:nvPr>
        </p:nvGraphicFramePr>
        <p:xfrm>
          <a:off x="5508104" y="3280513"/>
          <a:ext cx="3241176" cy="1501775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346508">
                  <a:extLst>
                    <a:ext uri="{9D8B030D-6E8A-4147-A177-3AD203B41FA5}">
                      <a16:colId xmlns:a16="http://schemas.microsoft.com/office/drawing/2014/main" val="1816936673"/>
                    </a:ext>
                  </a:extLst>
                </a:gridCol>
                <a:gridCol w="894668">
                  <a:extLst>
                    <a:ext uri="{9D8B030D-6E8A-4147-A177-3AD203B41FA5}">
                      <a16:colId xmlns:a16="http://schemas.microsoft.com/office/drawing/2014/main" val="1923256795"/>
                    </a:ext>
                  </a:extLst>
                </a:gridCol>
              </a:tblGrid>
              <a:tr h="184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оборудования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53870729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Персональные компьютеры, в т.ч.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ноутбуки, планшеты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0224439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Интерактивные </a:t>
                      </a:r>
                      <a:r>
                        <a:rPr lang="ru-RU" sz="1000" dirty="0" smtClean="0">
                          <a:effectLst/>
                        </a:rPr>
                        <a:t>комплексы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9575162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Мультимедийные </a:t>
                      </a:r>
                      <a:r>
                        <a:rPr lang="ru-RU" sz="1000" dirty="0" smtClean="0">
                          <a:effectLst/>
                        </a:rPr>
                        <a:t>комплекты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558940186"/>
                  </a:ext>
                </a:extLst>
              </a:tr>
              <a:tr h="32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Компьютерные классы (стационарные)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Компьютерные классы (мобильные)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00722986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Видеоконференц-связь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409978474"/>
                  </a:ext>
                </a:extLst>
              </a:tr>
              <a:tr h="178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Сервер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607334137"/>
                  </a:ext>
                </a:extLst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969763" y="108993"/>
            <a:ext cx="1107264" cy="990067"/>
            <a:chOff x="3571868" y="2857496"/>
            <a:chExt cx="1476352" cy="1428760"/>
          </a:xfrm>
        </p:grpSpPr>
        <p:pic>
          <p:nvPicPr>
            <p:cNvPr id="20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9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3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26" name="Блок-схема: процесс 25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Капля 26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Блок-схема: процесс 27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Прямоугольная выноска 28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1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44444"/>
          <a:stretch/>
        </p:blipFill>
        <p:spPr>
          <a:xfrm>
            <a:off x="4786314" y="1662497"/>
            <a:ext cx="4071966" cy="219513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b="12530"/>
          <a:stretch/>
        </p:blipFill>
        <p:spPr>
          <a:xfrm>
            <a:off x="2571736" y="3658485"/>
            <a:ext cx="3931098" cy="1913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6"/>
            <a:ext cx="8529536" cy="120896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spc="0" dirty="0" err="1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Межпредметный</a:t>
            </a:r>
            <a:r>
              <a:rPr lang="ru-RU" sz="2800" b="1" spc="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 «Исследовательская лаборатория как практико-ориентированное решение в освоении естественнонаучных дисциплин»</a:t>
            </a:r>
            <a:endParaRPr lang="ru-RU" sz="2800" b="1" spc="0" dirty="0">
              <a:ln/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"/>
          <a:stretch/>
        </p:blipFill>
        <p:spPr>
          <a:xfrm>
            <a:off x="142844" y="1761878"/>
            <a:ext cx="3571900" cy="231006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789230" y="152921"/>
            <a:ext cx="1107264" cy="990067"/>
            <a:chOff x="3571868" y="2857496"/>
            <a:chExt cx="1476352" cy="1428760"/>
          </a:xfrm>
        </p:grpSpPr>
        <p:pic>
          <p:nvPicPr>
            <p:cNvPr id="11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5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Капля 13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роцесс 14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6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9776"/>
            <a:ext cx="5429288" cy="1637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проект 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навыков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моделирования </a:t>
            </a:r>
            <a:r>
              <a:rPr lang="ru-RU" sz="28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3</a:t>
            </a:r>
            <a:r>
              <a:rPr lang="en-US" sz="28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8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принтера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9" name="Picture 5" descr="H:\3Dсканер1.jpg"/>
          <p:cNvPicPr>
            <a:picLocks noChangeAspect="1" noChangeArrowheads="1"/>
          </p:cNvPicPr>
          <p:nvPr/>
        </p:nvPicPr>
        <p:blipFill>
          <a:blip r:embed="rId2"/>
          <a:srcRect t="28918" r="10031"/>
          <a:stretch>
            <a:fillRect/>
          </a:stretch>
        </p:blipFill>
        <p:spPr bwMode="auto">
          <a:xfrm>
            <a:off x="928662" y="1903743"/>
            <a:ext cx="3143272" cy="3311211"/>
          </a:xfrm>
          <a:prstGeom prst="rect">
            <a:avLst/>
          </a:prstGeom>
          <a:noFill/>
        </p:spPr>
      </p:pic>
      <p:pic>
        <p:nvPicPr>
          <p:cNvPr id="1030" name="Picture 6" descr="H:\3Dсканер2.jpg"/>
          <p:cNvPicPr>
            <a:picLocks noChangeAspect="1" noChangeArrowheads="1"/>
          </p:cNvPicPr>
          <p:nvPr/>
        </p:nvPicPr>
        <p:blipFill>
          <a:blip r:embed="rId3"/>
          <a:srcRect t="8324" r="5090"/>
          <a:stretch>
            <a:fillRect/>
          </a:stretch>
        </p:blipFill>
        <p:spPr bwMode="auto">
          <a:xfrm>
            <a:off x="5643570" y="1071550"/>
            <a:ext cx="3214710" cy="414022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7789230" y="122777"/>
            <a:ext cx="1107264" cy="990067"/>
            <a:chOff x="3571868" y="2857496"/>
            <a:chExt cx="1476352" cy="1428760"/>
          </a:xfrm>
        </p:grpSpPr>
        <p:pic>
          <p:nvPicPr>
            <p:cNvPr id="12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4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Капля 14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процесс 15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Прямоугольная выноска 16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: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640367"/>
            <a:ext cx="3290752" cy="18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2652"/>
            <a:ext cx="8858280" cy="120896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spc="0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Интегрированный проект «Эффективное использование интерактивной мультимедийной среды для реализации личностно-ориентированного подхода к обучению младших школьников»</a:t>
            </a:r>
            <a:endParaRPr lang="ru-RU" sz="2400" b="1" spc="0" dirty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4667845"/>
            <a:ext cx="3974297" cy="1047175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Компьютерный предметный кабинет, в котором АРМ учителя сочетается с АРМ ученика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3527418"/>
            <a:ext cx="2987422" cy="183394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8677415"/>
              </p:ext>
            </p:extLst>
          </p:nvPr>
        </p:nvGraphicFramePr>
        <p:xfrm>
          <a:off x="-714412" y="1728836"/>
          <a:ext cx="5112568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537354"/>
            <a:ext cx="2520280" cy="210023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001024" y="1081615"/>
            <a:ext cx="1107264" cy="990067"/>
            <a:chOff x="3571868" y="2857496"/>
            <a:chExt cx="1476352" cy="1428760"/>
          </a:xfrm>
        </p:grpSpPr>
        <p:pic>
          <p:nvPicPr>
            <p:cNvPr id="14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10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5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Капля 16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процесс 17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Прямоугольная выноска 18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74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32"/>
            <a:ext cx="8858280" cy="1047027"/>
          </a:xfrm>
        </p:spPr>
        <p:txBody>
          <a:bodyPr>
            <a:noAutofit/>
          </a:bodyPr>
          <a:lstStyle/>
          <a:p>
            <a:pPr lvl="0"/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Двухэкранные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планшеты – </a:t>
            </a:r>
            <a:r>
              <a:rPr lang="en-US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Pocket 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eDGe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комбинированное устройство персонального доступа, включающее: планшетный компьютер и электронную книгу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6402"/>
            <a:ext cx="4929222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Чтение книг из Библиотеки;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Блокнот и дневник;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Офисный пакет для просмотра и редактирования документов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Word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Power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Point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C:\Users\User\Desktop\I T\Pocket eDGe\P1000365.JPG"/>
          <p:cNvPicPr/>
          <p:nvPr/>
        </p:nvPicPr>
        <p:blipFill>
          <a:blip r:embed="rId2" cstate="print"/>
          <a:srcRect t="8345"/>
          <a:stretch>
            <a:fillRect/>
          </a:stretch>
        </p:blipFill>
        <p:spPr bwMode="auto">
          <a:xfrm>
            <a:off x="5072066" y="1500178"/>
            <a:ext cx="3706394" cy="3571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C:\Users\User\Desktop\thumbnail.jpeg"/>
          <p:cNvPicPr/>
          <p:nvPr/>
        </p:nvPicPr>
        <p:blipFill>
          <a:blip r:embed="rId3" cstate="print"/>
          <a:srcRect l="6614" t="5669" r="5201" b="14964"/>
          <a:stretch>
            <a:fillRect/>
          </a:stretch>
        </p:blipFill>
        <p:spPr bwMode="auto">
          <a:xfrm>
            <a:off x="1857356" y="3786194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7858148" y="152921"/>
            <a:ext cx="1038346" cy="918629"/>
            <a:chOff x="3571868" y="2857496"/>
            <a:chExt cx="1476352" cy="1428760"/>
          </a:xfrm>
        </p:grpSpPr>
        <p:pic>
          <p:nvPicPr>
            <p:cNvPr id="9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4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Капля 11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Блок-схема: процесс 12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Прямоугольная выноска 13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0336"/>
            <a:ext cx="8352928" cy="664090"/>
          </a:xfrm>
        </p:spPr>
        <p:txBody>
          <a:bodyPr>
            <a:noAutofit/>
          </a:bodyPr>
          <a:lstStyle/>
          <a:p>
            <a:r>
              <a:rPr lang="ru-RU" sz="2600" b="1" spc="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Комплексный проект </a:t>
            </a:r>
            <a:r>
              <a:rPr lang="ru-RU" sz="2600" b="1" spc="0" dirty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«Модель внутренних и внешних сетевых ресурсов как условие профессионального роста педагогов»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4562518"/>
              </p:ext>
            </p:extLst>
          </p:nvPr>
        </p:nvGraphicFramePr>
        <p:xfrm>
          <a:off x="571472" y="1908825"/>
          <a:ext cx="8115328" cy="359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051721" y="1166801"/>
            <a:ext cx="4648225" cy="833443"/>
            <a:chOff x="1142976" y="785794"/>
            <a:chExt cx="4648225" cy="1000132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1142976" y="785794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ученик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142976" y="1428736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ученик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2928926" y="1428736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учитель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2928926" y="785794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учитель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4714876" y="1428736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родитель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4714876" y="785794"/>
              <a:ext cx="1076325" cy="357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b="1" dirty="0" smtClean="0">
                  <a:latin typeface="Times New Roman" pitchFamily="18" charset="0"/>
                  <a:cs typeface="Arial" pitchFamily="34" charset="0"/>
                </a:rPr>
                <a:t>родитель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1643042" y="1142984"/>
              <a:ext cx="142876" cy="285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войная стрелка влево/вправо 12"/>
            <p:cNvSpPr/>
            <p:nvPr/>
          </p:nvSpPr>
          <p:spPr>
            <a:xfrm>
              <a:off x="3357554" y="1142984"/>
              <a:ext cx="142876" cy="285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войная стрелка влево/вправо 13"/>
            <p:cNvSpPr/>
            <p:nvPr/>
          </p:nvSpPr>
          <p:spPr>
            <a:xfrm>
              <a:off x="5143504" y="1142984"/>
              <a:ext cx="142876" cy="285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войная стрелка влево/вправо 14"/>
            <p:cNvSpPr/>
            <p:nvPr/>
          </p:nvSpPr>
          <p:spPr>
            <a:xfrm>
              <a:off x="2214546" y="857232"/>
              <a:ext cx="714380" cy="14287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>
              <a:off x="2214546" y="1500174"/>
              <a:ext cx="714380" cy="14287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4000496" y="928670"/>
              <a:ext cx="714380" cy="14287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4000496" y="1571612"/>
              <a:ext cx="714380" cy="14287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715272" y="714360"/>
            <a:ext cx="1107264" cy="990067"/>
            <a:chOff x="3571868" y="2857496"/>
            <a:chExt cx="1476352" cy="1428760"/>
          </a:xfrm>
        </p:grpSpPr>
        <p:pic>
          <p:nvPicPr>
            <p:cNvPr id="20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7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1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22" name="Блок-схема: процесс 21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Капля 22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Блок-схема: процесс 23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Прямоугольная выноска 24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708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17207"/>
            <a:ext cx="827645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модели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238904"/>
              </p:ext>
            </p:extLst>
          </p:nvPr>
        </p:nvGraphicFramePr>
        <p:xfrm>
          <a:off x="1357290" y="582978"/>
          <a:ext cx="7302025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/>
        </p:blipFill>
        <p:spPr>
          <a:xfrm>
            <a:off x="323529" y="3135339"/>
            <a:ext cx="3620361" cy="2079614"/>
          </a:xfrm>
          <a:prstGeom prst="rect">
            <a:avLst/>
          </a:prstGeom>
        </p:spPr>
      </p:pic>
      <p:pic>
        <p:nvPicPr>
          <p:cNvPr id="11" name="Picture 1" descr="G:\2 ВТОРНИК\07.04.2011Бут\IMG_0161-01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t="7820"/>
          <a:stretch>
            <a:fillRect/>
          </a:stretch>
        </p:blipFill>
        <p:spPr bwMode="auto">
          <a:xfrm>
            <a:off x="4443447" y="3135340"/>
            <a:ext cx="3965917" cy="207961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7789230" y="152921"/>
            <a:ext cx="1107264" cy="990067"/>
            <a:chOff x="3571868" y="2857496"/>
            <a:chExt cx="1476352" cy="1428760"/>
          </a:xfrm>
        </p:grpSpPr>
        <p:pic>
          <p:nvPicPr>
            <p:cNvPr id="9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9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Капля 13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роцесс 14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74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85720" y="164031"/>
            <a:ext cx="8643998" cy="1193271"/>
          </a:xfrm>
          <a:noFill/>
        </p:spPr>
        <p:txBody>
          <a:bodyPr lIns="92075" tIns="46038" rIns="92075" bIns="46038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Комплексный проект оснащения многофункциональной интерактивной телекоммуникационной аудитории-зала «Мультиплекс».</a:t>
            </a:r>
          </a:p>
        </p:txBody>
      </p:sp>
      <p:sp>
        <p:nvSpPr>
          <p:cNvPr id="6148" name="Text Box 4"/>
          <p:cNvSpPr>
            <a:spLocks noGrp="1" noChangeArrowheads="1"/>
          </p:cNvSpPr>
          <p:nvPr>
            <p:ph sz="quarter" idx="1"/>
          </p:nvPr>
        </p:nvSpPr>
        <p:spPr>
          <a:xfrm>
            <a:off x="428596" y="1822981"/>
            <a:ext cx="3590925" cy="1748899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2075" tIns="46038" rIns="92075" bIns="46038">
            <a:normAutofit fontScale="92500" lnSpcReduction="10000"/>
            <a:flatTx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Конференц-зал;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концертный зал;</a:t>
            </a:r>
          </a:p>
          <a:p>
            <a:pPr marL="176213" indent="-17621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живого общения;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интеллектуальный клуб;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танцпол</a:t>
            </a:r>
            <a:r>
              <a:rPr kumimoji="1" lang="ru-RU" sz="2000" dirty="0" smtClean="0"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6146" name="Picture 2" descr="IMG_5776=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2107407"/>
            <a:ext cx="4152900" cy="2018771"/>
          </a:xfrm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>
            <a:fillRect/>
          </a:stretch>
        </p:blipFill>
        <p:spPr>
          <a:xfrm>
            <a:off x="7262813" y="1236928"/>
            <a:ext cx="1782762" cy="771260"/>
          </a:xfrm>
          <a:noFill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 flipV="1">
            <a:off x="6572264" y="4238625"/>
            <a:ext cx="2016125" cy="1439333"/>
          </a:xfrm>
          <a:prstGeom prst="wedgeRectCallout">
            <a:avLst>
              <a:gd name="adj1" fmla="val 27949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V="1">
            <a:off x="3779838" y="4500563"/>
            <a:ext cx="1871662" cy="1117865"/>
          </a:xfrm>
          <a:prstGeom prst="wedgeRectCallout">
            <a:avLst>
              <a:gd name="adj1" fmla="val 49745"/>
              <a:gd name="adj2" fmla="val 177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4597136"/>
            <a:ext cx="16557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 flipH="1" flipV="1">
            <a:off x="1547814" y="3606288"/>
            <a:ext cx="2016125" cy="1680104"/>
          </a:xfrm>
          <a:prstGeom prst="wedgeRectCallout">
            <a:avLst>
              <a:gd name="adj1" fmla="val -142130"/>
              <a:gd name="adj2" fmla="val 70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54" name="Picture 10" descr="IMG_5784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4298157"/>
            <a:ext cx="1439863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789230" y="152921"/>
            <a:ext cx="1107264" cy="990067"/>
            <a:chOff x="3571868" y="2857496"/>
            <a:chExt cx="1476352" cy="1428760"/>
          </a:xfrm>
        </p:grpSpPr>
        <p:pic>
          <p:nvPicPr>
            <p:cNvPr id="13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6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4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5" name="Блок-схема: процесс 14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Капля 15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Блок-схема: процесс 16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Прямоугольная выноска 17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155" name="Picture 11" descr="IMG_5778=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9837"/>
          <a:stretch>
            <a:fillRect/>
          </a:stretch>
        </p:blipFill>
        <p:spPr>
          <a:xfrm>
            <a:off x="1633949" y="3648625"/>
            <a:ext cx="1815139" cy="1562716"/>
          </a:xfrm>
        </p:spPr>
      </p:pic>
    </p:spTree>
    <p:extLst>
      <p:ext uri="{BB962C8B-B14F-4D97-AF65-F5344CB8AC3E}">
        <p14:creationId xmlns:p14="http://schemas.microsoft.com/office/powerpoint/2010/main" val="7850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  <p:bldP spid="6150" grpId="0" animBg="1"/>
      <p:bldP spid="6151" grpId="0" animBg="1"/>
      <p:bldP spid="6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5164"/>
            <a:ext cx="8496944" cy="743510"/>
          </a:xfrm>
        </p:spPr>
        <p:txBody>
          <a:bodyPr>
            <a:normAutofit fontScale="90000"/>
          </a:bodyPr>
          <a:lstStyle/>
          <a:p>
            <a:r>
              <a:rPr lang="ru-RU" sz="290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Дистанционная консультационно-практическая площадка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1556984"/>
              </p:ext>
            </p:extLst>
          </p:nvPr>
        </p:nvGraphicFramePr>
        <p:xfrm>
          <a:off x="285721" y="1959272"/>
          <a:ext cx="4000528" cy="318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3" y="997294"/>
            <a:ext cx="3265875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77" b="1" u="sng" dirty="0">
                <a:hlinkClick r:id="rId8"/>
              </a:rPr>
              <a:t>http://school60rd.com/</a:t>
            </a:r>
            <a:r>
              <a:rPr lang="ru-RU" sz="2177" b="1" u="sng" dirty="0"/>
              <a:t> </a:t>
            </a:r>
            <a:endParaRPr lang="ru-RU" sz="2177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0982" y="1488272"/>
            <a:ext cx="5073018" cy="315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715272" y="464327"/>
            <a:ext cx="1107264" cy="892975"/>
            <a:chOff x="3571868" y="2857496"/>
            <a:chExt cx="1476352" cy="1428760"/>
          </a:xfrm>
        </p:grpSpPr>
        <p:pic>
          <p:nvPicPr>
            <p:cNvPr id="10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10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Группа 9"/>
            <p:cNvGrpSpPr/>
            <p:nvPr/>
          </p:nvGrpSpPr>
          <p:grpSpPr>
            <a:xfrm>
              <a:off x="4081979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2" name="Блок-схема: процесс 11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Капля 12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процесс 13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Прямоугольная выноска 14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45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1470" y="2857500"/>
            <a:ext cx="2924633" cy="236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9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Захарова </a:t>
            </a:r>
          </a:p>
          <a:p>
            <a:pPr algn="ctr"/>
            <a:r>
              <a:rPr lang="ru-RU" sz="129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Лилия Геннадьевна, </a:t>
            </a:r>
          </a:p>
          <a:p>
            <a:pPr algn="ctr"/>
            <a:r>
              <a:rPr lang="ru-RU" sz="1108" dirty="0" smtClean="0">
                <a:latin typeface="Times New Roman" pitchFamily="18" charset="0"/>
                <a:cs typeface="Times New Roman" pitchFamily="18" charset="0"/>
              </a:rPr>
              <a:t>с 2002 г. по 2021 г. директор </a:t>
            </a:r>
          </a:p>
          <a:p>
            <a:pPr algn="ctr"/>
            <a:r>
              <a:rPr lang="ru-RU" sz="1108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«Школа № 60», 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кандидат педагогических наук, 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доцент кафедры управления образования ГБОУ ДПО РО «РИПК и ППРО»,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«Почетный работник 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общего образования РФ», 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награждена Почетными  грамотами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РФ,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Министерства обороны РФ,</a:t>
            </a:r>
          </a:p>
          <a:p>
            <a:pPr algn="ctr"/>
            <a:r>
              <a:rPr lang="ru-RU" sz="1108" dirty="0">
                <a:latin typeface="Times New Roman" pitchFamily="18" charset="0"/>
                <a:cs typeface="Times New Roman" pitchFamily="18" charset="0"/>
              </a:rPr>
              <a:t>«Лучший работник образования Дона»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955" y="-89219"/>
            <a:ext cx="8100994" cy="88809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№ 60 </a:t>
            </a:r>
            <a:br>
              <a:rPr lang="ru-RU" sz="1400" b="1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развивается </a:t>
            </a:r>
            <a:r>
              <a:rPr lang="ru-RU" sz="1400" dirty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современная, высокотехнологичная, конкурентоспособная, востребованная </a:t>
            </a:r>
            <a:r>
              <a:rPr lang="ru-RU" sz="1400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sz="1400" b="1" dirty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ТВОРЧЕСКОЙ САМОРЕАЛИЗАЦИИ </a:t>
            </a:r>
            <a:r>
              <a:rPr lang="ru-RU" sz="1400" b="1" dirty="0" smtClean="0">
                <a:solidFill>
                  <a:srgbClr val="404F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25349" y="5128523"/>
            <a:ext cx="2133600" cy="280865"/>
          </a:xfrm>
        </p:spPr>
        <p:txBody>
          <a:bodyPr/>
          <a:lstStyle/>
          <a:p>
            <a:fld id="{34691A8A-49F4-449D-9ECC-336EBDC57AD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5900" r="7409" b="8001"/>
          <a:stretch/>
        </p:blipFill>
        <p:spPr>
          <a:xfrm>
            <a:off x="214282" y="642922"/>
            <a:ext cx="1606832" cy="207170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698052"/>
              </p:ext>
            </p:extLst>
          </p:nvPr>
        </p:nvGraphicFramePr>
        <p:xfrm>
          <a:off x="2627784" y="841276"/>
          <a:ext cx="6138451" cy="469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80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D:\Диск G\Old Files\Мои записи\Фото\фото мастер-класса 22.03.2013\IMG_2377ц.jpg"/>
          <p:cNvPicPr>
            <a:picLocks noChangeAspect="1" noChangeArrowheads="1"/>
          </p:cNvPicPr>
          <p:nvPr/>
        </p:nvPicPr>
        <p:blipFill rotWithShape="1">
          <a:blip r:embed="rId2" cstate="print"/>
          <a:srcRect t="13481" b="9580"/>
          <a:stretch/>
        </p:blipFill>
        <p:spPr bwMode="auto">
          <a:xfrm>
            <a:off x="304771" y="1850132"/>
            <a:ext cx="3463487" cy="17931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6"/>
            <a:ext cx="7425344" cy="78579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600" b="1" dirty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методический ресурсный </a:t>
            </a:r>
            <a:r>
              <a:rPr lang="ru-RU" sz="2600" b="1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как транслятор опыта</a:t>
            </a:r>
            <a:endParaRPr lang="ru-RU" sz="2600" b="1" dirty="0">
              <a:ln/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sz="quarter" idx="1"/>
          </p:nvPr>
        </p:nvSpPr>
        <p:spPr>
          <a:xfrm>
            <a:off x="5981264" y="3842119"/>
            <a:ext cx="3214677" cy="101990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Лилия Геннадьевна,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«Школа № 60»,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доцент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12"/>
            <a:ext cx="689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работы: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«Управление информационно-развивающей средой инновационной школы»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14337" b="14544"/>
          <a:stretch/>
        </p:blipFill>
        <p:spPr>
          <a:xfrm>
            <a:off x="6484021" y="1198779"/>
            <a:ext cx="2264444" cy="242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материалы публичного-2016\16_публичный_началка_16\круглый стол (2).JPG"/>
          <p:cNvPicPr>
            <a:picLocks noChangeAspect="1" noChangeArrowheads="1"/>
          </p:cNvPicPr>
          <p:nvPr/>
        </p:nvPicPr>
        <p:blipFill rotWithShape="1">
          <a:blip r:embed="rId4">
            <a:lum bright="10000" contrast="10000"/>
          </a:blip>
          <a:srcRect l="3322" t="8028" r="2179" b="21147"/>
          <a:stretch/>
        </p:blipFill>
        <p:spPr bwMode="auto">
          <a:xfrm>
            <a:off x="174058" y="3804808"/>
            <a:ext cx="3010412" cy="141014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7789230" y="152921"/>
            <a:ext cx="1107264" cy="990067"/>
            <a:chOff x="3571868" y="2857496"/>
            <a:chExt cx="1476352" cy="1428760"/>
          </a:xfrm>
        </p:grpSpPr>
        <p:pic>
          <p:nvPicPr>
            <p:cNvPr id="11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5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Группа 9"/>
            <p:cNvGrpSpPr/>
            <p:nvPr/>
          </p:nvGrpSpPr>
          <p:grpSpPr>
            <a:xfrm>
              <a:off x="4081979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Капля 13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роцесс 14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5" name="Picture 4" descr="O:\фото мастер-класса 22.03.2013\фото\IMG_2392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6760"/>
          <a:stretch/>
        </p:blipFill>
        <p:spPr bwMode="auto">
          <a:xfrm>
            <a:off x="3877593" y="2159469"/>
            <a:ext cx="2405891" cy="14838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 descr="G:\2 ВТОРНИК\07.04.2011Бут\IMG_0161-01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t="7820"/>
          <a:stretch>
            <a:fillRect/>
          </a:stretch>
        </p:blipFill>
        <p:spPr bwMode="auto">
          <a:xfrm>
            <a:off x="3283396" y="3812771"/>
            <a:ext cx="2674025" cy="140218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78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70"/>
            <a:ext cx="7620000" cy="81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4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Цель ресурсного центра: </a:t>
            </a:r>
            <a:r>
              <a:rPr lang="ru-RU" sz="254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трансляция педагогическому сообществу эффективных методик, накопленного учителями положительного опыта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79513" y="1326740"/>
          <a:ext cx="8638125" cy="410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715272" y="297638"/>
            <a:ext cx="1107264" cy="892975"/>
            <a:chOff x="3571868" y="2857496"/>
            <a:chExt cx="1476352" cy="1428760"/>
          </a:xfrm>
        </p:grpSpPr>
        <p:pic>
          <p:nvPicPr>
            <p:cNvPr id="6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7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9"/>
            <p:cNvGrpSpPr/>
            <p:nvPr/>
          </p:nvGrpSpPr>
          <p:grpSpPr>
            <a:xfrm>
              <a:off x="4081979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8" name="Блок-схема: процесс 7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Капля 8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процесс 9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Прямоугольная выноска 10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5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02" y="153343"/>
            <a:ext cx="8229600" cy="49039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деятельность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z="1400" smtClean="0"/>
              <a:pPr>
                <a:defRPr/>
              </a:pPr>
              <a:t>3</a:t>
            </a:fld>
            <a:endParaRPr lang="ru-RU" sz="1400" dirty="0"/>
          </a:p>
        </p:txBody>
      </p:sp>
      <p:pic>
        <p:nvPicPr>
          <p:cNvPr id="30722" name="Picture 2" descr="http://g117.ucoz.ru/_si/0/934048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0033" y="693960"/>
            <a:ext cx="797627" cy="723380"/>
          </a:xfrm>
          <a:prstGeom prst="rect">
            <a:avLst/>
          </a:prstGeom>
          <a:noFill/>
        </p:spPr>
      </p:pic>
      <p:pic>
        <p:nvPicPr>
          <p:cNvPr id="30724" name="Picture 4" descr="http://centrobrrostov.ru/images/new10/obr_rostov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299" y="3872242"/>
            <a:ext cx="1123116" cy="565577"/>
          </a:xfrm>
          <a:prstGeom prst="rect">
            <a:avLst/>
          </a:prstGeom>
          <a:noFill/>
        </p:spPr>
      </p:pic>
      <p:pic>
        <p:nvPicPr>
          <p:cNvPr id="30730" name="Picture 10" descr="http://sfedu.ru/index2015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0032" y="2753482"/>
            <a:ext cx="780369" cy="644078"/>
          </a:xfrm>
          <a:prstGeom prst="rect">
            <a:avLst/>
          </a:prstGeom>
          <a:noFill/>
        </p:spPr>
      </p:pic>
      <p:pic>
        <p:nvPicPr>
          <p:cNvPr id="30732" name="Picture 12" descr="http://xn----dtbqybamjef.xn--p1ai/bitrix/templates/individ/i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0033" y="1751405"/>
            <a:ext cx="777383" cy="686049"/>
          </a:xfrm>
          <a:prstGeom prst="rect">
            <a:avLst/>
          </a:prstGeom>
          <a:noFill/>
        </p:spPr>
      </p:pic>
      <p:pic>
        <p:nvPicPr>
          <p:cNvPr id="30734" name="Picture 14" descr="http://sk28.ru/?q=system/files/Stav_IPK_i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596049"/>
            <a:ext cx="1207532" cy="529259"/>
          </a:xfrm>
          <a:prstGeom prst="rect">
            <a:avLst/>
          </a:prstGeom>
          <a:noFill/>
        </p:spPr>
      </p:pic>
      <p:pic>
        <p:nvPicPr>
          <p:cNvPr id="41985" name="Picture 1" descr="K:\к публичному отчету\Gmail\IMG-20160801-WA0019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18018" t="7560" b="2703"/>
          <a:stretch>
            <a:fillRect/>
          </a:stretch>
        </p:blipFill>
        <p:spPr bwMode="auto">
          <a:xfrm>
            <a:off x="7020272" y="1012018"/>
            <a:ext cx="1908992" cy="23217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7416" y="3379543"/>
            <a:ext cx="23083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 реализации инновационных проектов –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Тринитатская 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Гавриловна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наук, профессор, заведующая кафедрой управления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ДПО РО РИПК и ППРО.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858148" y="47605"/>
            <a:ext cx="1107264" cy="1023945"/>
            <a:chOff x="3571868" y="2857496"/>
            <a:chExt cx="1476352" cy="1428760"/>
          </a:xfrm>
        </p:grpSpPr>
        <p:pic>
          <p:nvPicPr>
            <p:cNvPr id="15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9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Группа 9"/>
            <p:cNvGrpSpPr/>
            <p:nvPr/>
          </p:nvGrpSpPr>
          <p:grpSpPr>
            <a:xfrm>
              <a:off x="4081979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18" name="Блок-схема: процесс 17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Капля 18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процесс 19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Прямоугольная выноска 20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42504"/>
              </p:ext>
            </p:extLst>
          </p:nvPr>
        </p:nvGraphicFramePr>
        <p:xfrm>
          <a:off x="223348" y="749476"/>
          <a:ext cx="5377752" cy="45892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25386">
                  <a:extLst>
                    <a:ext uri="{9D8B030D-6E8A-4147-A177-3AD203B41FA5}">
                      <a16:colId xmlns:a16="http://schemas.microsoft.com/office/drawing/2014/main" val="2155826289"/>
                    </a:ext>
                  </a:extLst>
                </a:gridCol>
                <a:gridCol w="4552366">
                  <a:extLst>
                    <a:ext uri="{9D8B030D-6E8A-4147-A177-3AD203B41FA5}">
                      <a16:colId xmlns:a16="http://schemas.microsoft.com/office/drawing/2014/main" val="2831092051"/>
                    </a:ext>
                  </a:extLst>
                </a:gridCol>
              </a:tblGrid>
              <a:tr h="32311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Год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Инновационная деятельность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56391"/>
                  </a:ext>
                </a:extLst>
              </a:tr>
              <a:tr h="340166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 2013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Школа цифровых технологий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896930"/>
                  </a:ext>
                </a:extLst>
              </a:tr>
              <a:tr h="340166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 2014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Муниципальный методический ресурсный центр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878610"/>
                  </a:ext>
                </a:extLst>
              </a:tr>
              <a:tr h="545782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 2015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Муниципальный проект Управления образования и ЮФУ «Образовательный кластер города Ростова-на-Дону»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37477"/>
                  </a:ext>
                </a:extLst>
              </a:tr>
              <a:tr h="545782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2017-2019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Инновационный проект «Модель внутренних и внешних сетевых ресурсов как условие профессионального роста педагогов»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375524"/>
                  </a:ext>
                </a:extLst>
              </a:tr>
              <a:tr h="398914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 2017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Школьная лига РОСНАНО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0910"/>
                  </a:ext>
                </a:extLst>
              </a:tr>
              <a:tr h="391332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 2017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Губернаторский проект «</a:t>
                      </a:r>
                      <a:r>
                        <a:rPr lang="en-US" sz="1400" b="1">
                          <a:effectLst/>
                        </a:rPr>
                        <a:t>IT</a:t>
                      </a:r>
                      <a:r>
                        <a:rPr lang="ru-RU" sz="1400" b="1">
                          <a:effectLst/>
                        </a:rPr>
                        <a:t>-школа»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140426"/>
                  </a:ext>
                </a:extLst>
              </a:tr>
              <a:tr h="545782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 2017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Проект "Университетские начальные классы"</a:t>
                      </a:r>
                      <a:r>
                        <a:rPr lang="en-US" sz="1400" b="1">
                          <a:effectLst/>
                        </a:rPr>
                        <a:t> </a:t>
                      </a:r>
                      <a:r>
                        <a:rPr lang="ru-RU" sz="1400" b="1">
                          <a:effectLst/>
                        </a:rPr>
                        <a:t>в рамках Образовательного кластера ЮФО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470684"/>
                  </a:ext>
                </a:extLst>
              </a:tr>
              <a:tr h="329556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 2019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Базовая школа РАН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002348"/>
                  </a:ext>
                </a:extLst>
              </a:tr>
              <a:tr h="468084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2021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«Разработка модели профессиональной ориентации обучающихся (на примере базовой школы РАН)»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72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1000112"/>
            <a:ext cx="8686800" cy="435771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ИННОВАЦИОННАЯ ШКОЛА –</a:t>
            </a:r>
            <a:b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ориентируется в своей деятельности на собственную концепцию и программу развития и реализующая на практике новые социокультурные модели образовательной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786710" y="142856"/>
            <a:ext cx="1107264" cy="1071570"/>
            <a:chOff x="3571868" y="2857496"/>
            <a:chExt cx="1476352" cy="1428760"/>
          </a:xfrm>
        </p:grpSpPr>
        <p:pic>
          <p:nvPicPr>
            <p:cNvPr id="4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2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6" name="Блок-схема: процесс 5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Капля 6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процесс 7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Прямоугольная выноска 8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41314"/>
            <a:ext cx="8786874" cy="49450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Информационно-развивающая среда школы </a:t>
            </a:r>
            <a: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–</a:t>
            </a:r>
            <a:b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система влияний и условий </a:t>
            </a:r>
            <a:b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формирования личности, </a:t>
            </a:r>
            <a:b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а также возможностей для ее развития, содержащихся в социальном и пространственно-предметном окружении, где особое значение играет информация и информационные технологии, ориентирующие всех участников образовательного процесса на ценности развития, саморазвития</a:t>
            </a:r>
            <a:b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и духовные смыслы.</a:t>
            </a:r>
            <a:endParaRPr lang="ru-RU" sz="3200" b="1" dirty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58148" y="4429136"/>
            <a:ext cx="1107264" cy="1071570"/>
            <a:chOff x="3571868" y="2857496"/>
            <a:chExt cx="1476352" cy="1428760"/>
          </a:xfrm>
        </p:grpSpPr>
        <p:pic>
          <p:nvPicPr>
            <p:cNvPr id="4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2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6" name="Блок-схема: процесс 5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Капля 6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процесс 7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Прямоугольная выноска 8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1728"/>
            <a:ext cx="7620000" cy="47982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Современные востребованные компетенции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675140"/>
              </p:ext>
            </p:extLst>
          </p:nvPr>
        </p:nvGraphicFramePr>
        <p:xfrm>
          <a:off x="457200" y="1077058"/>
          <a:ext cx="7620000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523568" y="195854"/>
            <a:ext cx="1107264" cy="1071570"/>
            <a:chOff x="3571868" y="2857496"/>
            <a:chExt cx="1476352" cy="1428760"/>
          </a:xfrm>
        </p:grpSpPr>
        <p:pic>
          <p:nvPicPr>
            <p:cNvPr id="6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7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9"/>
            <p:cNvGrpSpPr/>
            <p:nvPr/>
          </p:nvGrpSpPr>
          <p:grpSpPr>
            <a:xfrm>
              <a:off x="4081977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8" name="Блок-схема: процесс 7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Капля 8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процесс 9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Прямоугольная выноска 10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9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183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Этапы проектирования динамической </a:t>
            </a:r>
            <a:r>
              <a:rPr lang="ru-RU" sz="2800" b="1" dirty="0"/>
              <a:t>структурно-уровневой модели управления информационно-развивающей средой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778149"/>
              </p:ext>
            </p:extLst>
          </p:nvPr>
        </p:nvGraphicFramePr>
        <p:xfrm>
          <a:off x="395536" y="1369031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5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9530"/>
            <a:ext cx="8229600" cy="825500"/>
          </a:xfrm>
        </p:spPr>
        <p:txBody>
          <a:bodyPr>
            <a:noAutofit/>
          </a:bodyPr>
          <a:lstStyle/>
          <a:p>
            <a:r>
              <a:rPr lang="ru-RU" sz="2800" b="1" dirty="0"/>
              <a:t>Алгоритм</a:t>
            </a:r>
            <a:r>
              <a:rPr lang="ru-RU" sz="2800" dirty="0"/>
              <a:t> </a:t>
            </a:r>
            <a:r>
              <a:rPr lang="ru-RU" sz="2400" dirty="0"/>
              <a:t>по созданию динамической структурно-уровневой модели управления ин­формационно-развивающей средой: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2648" y="5361012"/>
            <a:ext cx="1981200" cy="304800"/>
          </a:xfrm>
        </p:spPr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3508175"/>
              </p:ext>
            </p:extLst>
          </p:nvPr>
        </p:nvGraphicFramePr>
        <p:xfrm>
          <a:off x="422650" y="1290108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0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4B6FA-CAD3-4E62-987D-AB449177CC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ШЦФ для методцентра\схема ИРСИ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86"/>
            <a:ext cx="9144032" cy="568957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786710" y="142856"/>
            <a:ext cx="1107264" cy="1071570"/>
            <a:chOff x="3571868" y="2857496"/>
            <a:chExt cx="1476352" cy="1428760"/>
          </a:xfrm>
        </p:grpSpPr>
        <p:pic>
          <p:nvPicPr>
            <p:cNvPr id="7" name="Picture 2" descr="http://rylik.ru/uploads/posts/2012-08/1344356483_1aavvdwtrelmts500.jpg"/>
            <p:cNvPicPr>
              <a:picLocks noChangeAspect="1" noChangeArrowheads="1"/>
            </p:cNvPicPr>
            <p:nvPr/>
          </p:nvPicPr>
          <p:blipFill>
            <a:blip r:embed="rId3"/>
            <a:srcRect l="69000" t="52686" b="26653"/>
            <a:stretch>
              <a:fillRect/>
            </a:stretch>
          </p:blipFill>
          <p:spPr bwMode="auto">
            <a:xfrm>
              <a:off x="3571868" y="2857496"/>
              <a:ext cx="1476352" cy="1428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Группа 9"/>
            <p:cNvGrpSpPr/>
            <p:nvPr/>
          </p:nvGrpSpPr>
          <p:grpSpPr>
            <a:xfrm>
              <a:off x="4081979" y="3000371"/>
              <a:ext cx="619131" cy="928693"/>
              <a:chOff x="802017" y="571480"/>
              <a:chExt cx="1000132" cy="1500198"/>
            </a:xfrm>
            <a:solidFill>
              <a:srgbClr val="6699FF"/>
            </a:solidFill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857224" y="1214422"/>
                <a:ext cx="357190" cy="857256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6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Капля 9"/>
              <p:cNvSpPr/>
              <p:nvPr/>
            </p:nvSpPr>
            <p:spPr>
              <a:xfrm>
                <a:off x="873456" y="887377"/>
                <a:ext cx="285752" cy="285752"/>
              </a:xfrm>
              <a:prstGeom prst="teardrop">
                <a:avLst>
                  <a:gd name="adj" fmla="val 1210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Блок-схема: процесс 10"/>
              <p:cNvSpPr/>
              <p:nvPr/>
            </p:nvSpPr>
            <p:spPr>
              <a:xfrm>
                <a:off x="1285852" y="785795"/>
                <a:ext cx="357190" cy="1285883"/>
              </a:xfrm>
              <a:prstGeom prst="flowChartProcess">
                <a:avLst/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ru-RU" sz="2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0</a:t>
                </a:r>
                <a:endParaRPr lang="ru-RU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Прямоугольная выноска 11"/>
              <p:cNvSpPr/>
              <p:nvPr/>
            </p:nvSpPr>
            <p:spPr>
              <a:xfrm>
                <a:off x="802017" y="571480"/>
                <a:ext cx="1000132" cy="142876"/>
              </a:xfrm>
              <a:prstGeom prst="wedgeRectCallout">
                <a:avLst>
                  <a:gd name="adj1" fmla="val -21837"/>
                  <a:gd name="adj2" fmla="val 109386"/>
                </a:avLst>
              </a:prstGeom>
              <a:solidFill>
                <a:srgbClr val="0033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1637</TotalTime>
  <Words>1278</Words>
  <Application>Microsoft Office PowerPoint</Application>
  <PresentationFormat>Экран (16:10)</PresentationFormat>
  <Paragraphs>243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Arial Narrow</vt:lpstr>
      <vt:lpstr>Bookman Old Style</vt:lpstr>
      <vt:lpstr>Calibri</vt:lpstr>
      <vt:lpstr>Cambria</vt:lpstr>
      <vt:lpstr>Franklin Gothic Medium</vt:lpstr>
      <vt:lpstr>Gill Sans MT</vt:lpstr>
      <vt:lpstr>Impact</vt:lpstr>
      <vt:lpstr>Monotype Corsiva</vt:lpstr>
      <vt:lpstr>Tahoma</vt:lpstr>
      <vt:lpstr>Times New Roman</vt:lpstr>
      <vt:lpstr>Wingdings</vt:lpstr>
      <vt:lpstr>Wingdings 2</vt:lpstr>
      <vt:lpstr>Wingdings 3</vt:lpstr>
      <vt:lpstr>Начальная</vt:lpstr>
      <vt:lpstr>«Динамическая структурно-уровневая модель управления информационно-развивающей средой инновационной школы»  </vt:lpstr>
      <vt:lpstr>Школа № 60  развивается как современная, высокотехнологичная, конкурентоспособная, востребованная  ШКОЛА ТВОРЧЕСКОЙ САМОРЕАЛИЗАЦИИ ЛИЧНОСТИ</vt:lpstr>
      <vt:lpstr>Инновационная деятельность</vt:lpstr>
      <vt:lpstr>ИННОВАЦИОННАЯ ШКОЛА – ориентируется в своей деятельности на собственную концепцию и программу развития и реализующая на практике новые социокультурные модели образовательной деятельности. </vt:lpstr>
      <vt:lpstr>Информационно-развивающая среда школы – система влияний и условий  формирования личности,  а также возможностей для ее развития, содержащихся в социальном и пространственно-предметном окружении, где особое значение играет информация и информационные технологии, ориентирующие всех участников образовательного процесса на ценности развития, саморазвития и духовные смыслы.</vt:lpstr>
      <vt:lpstr>Современные востребованные компетенции</vt:lpstr>
      <vt:lpstr>Этапы проектирования динамической структурно-уровневой модели управления информационно-развивающей средой </vt:lpstr>
      <vt:lpstr>Алгоритм по созданию динамической структурно-уровневой модели управления ин­формационно-развивающей средой: </vt:lpstr>
      <vt:lpstr>Презентация PowerPoint</vt:lpstr>
      <vt:lpstr>Инновационные проекты, реализованные в МБОУ «Школа № 60»</vt:lpstr>
      <vt:lpstr>Проект «Цифровая школа»</vt:lpstr>
      <vt:lpstr>Межпредметный проект «Исследовательская лаборатория как практико-ориентированное решение в освоении естественнонаучных дисциплин»</vt:lpstr>
      <vt:lpstr>Технологический проект  «Формирование навыков  моделирования с помощью 3D принтера»</vt:lpstr>
      <vt:lpstr>Интегрированный проект «Эффективное использование интерактивной мультимедийной среды для реализации личностно-ориентированного подхода к обучению младших школьников»</vt:lpstr>
      <vt:lpstr>Двухэкранные планшеты – Pocket  eDGe - комбинированное устройство персонального доступа, включающее: планшетный компьютер и электронную книгу</vt:lpstr>
      <vt:lpstr>Комплексный проект «Модель внутренних и внешних сетевых ресурсов как условие профессионального роста педагогов»</vt:lpstr>
      <vt:lpstr>Обоснование модели</vt:lpstr>
      <vt:lpstr>Комплексный проект оснащения многофункциональной интерактивной телекоммуникационной аудитории-зала «Мультиплекс».</vt:lpstr>
      <vt:lpstr>Дистанционная консультационно-практическая площадка</vt:lpstr>
      <vt:lpstr>Муниципальный методический ресурсный центр как транслятор опыта</vt:lpstr>
      <vt:lpstr>Цель ресурсного центра: трансляция педагогическому сообществу эффективных методик, накопленного учителями положительного опыта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компьютерного оборудования для решения современных образовательных задач.</dc:title>
  <dc:creator>Пользователь Windows</dc:creator>
  <cp:lastModifiedBy>Microsoft</cp:lastModifiedBy>
  <cp:revision>170</cp:revision>
  <dcterms:created xsi:type="dcterms:W3CDTF">2011-10-30T06:56:11Z</dcterms:created>
  <dcterms:modified xsi:type="dcterms:W3CDTF">2022-04-27T08:30:14Z</dcterms:modified>
</cp:coreProperties>
</file>