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33" r:id="rId4"/>
    <p:sldId id="334" r:id="rId5"/>
    <p:sldId id="335" r:id="rId6"/>
    <p:sldId id="339" r:id="rId7"/>
    <p:sldId id="337" r:id="rId8"/>
    <p:sldId id="338" r:id="rId9"/>
    <p:sldId id="290" r:id="rId10"/>
    <p:sldId id="291" r:id="rId11"/>
    <p:sldId id="296" r:id="rId12"/>
    <p:sldId id="285" r:id="rId13"/>
    <p:sldId id="293" r:id="rId14"/>
    <p:sldId id="315" r:id="rId1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>
      <p:cViewPr varScale="1">
        <p:scale>
          <a:sx n="99" d="100"/>
          <a:sy n="99" d="100"/>
        </p:scale>
        <p:origin x="7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38270-1AFE-4737-BBF8-23C075C85AD2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C3B684A-91B2-47D4-B74F-03F045F510A6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2007 году - победитель конкурса образовательных учреждений, внедряющих инновационные образовательные программы в рамках ПНП «Образование»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D2A94-A66B-4D67-BE2C-538F50C1FA02}" type="parTrans" cxnId="{193B485D-C0F3-4BC5-94DF-66EA42A6417E}">
      <dgm:prSet/>
      <dgm:spPr/>
      <dgm:t>
        <a:bodyPr/>
        <a:lstStyle/>
        <a:p>
          <a:endParaRPr lang="ru-RU"/>
        </a:p>
      </dgm:t>
    </dgm:pt>
    <dgm:pt modelId="{1FE03765-E945-454C-81CA-2DB089090F05}" type="sibTrans" cxnId="{193B485D-C0F3-4BC5-94DF-66EA42A6417E}">
      <dgm:prSet/>
      <dgm:spPr/>
      <dgm:t>
        <a:bodyPr/>
        <a:lstStyle/>
        <a:p>
          <a:endParaRPr lang="ru-RU"/>
        </a:p>
      </dgm:t>
    </dgm:pt>
    <dgm:pt modelId="{465079F6-7291-41F9-BADA-1A56961A68E6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2009 году образовательные услуги школы вошли в число «100 лучших товаров Дона», в 2010 году школа - дипломант Всероссийской Программы «100 лучших товаров России» удостоена сертификата качества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A54559-3A6C-474B-B0EE-AAE55B3EEB1E}" type="parTrans" cxnId="{DFEB48BB-364C-497F-82F5-20D4FD95D932}">
      <dgm:prSet/>
      <dgm:spPr/>
      <dgm:t>
        <a:bodyPr/>
        <a:lstStyle/>
        <a:p>
          <a:endParaRPr lang="ru-RU"/>
        </a:p>
      </dgm:t>
    </dgm:pt>
    <dgm:pt modelId="{CAD07AEE-E417-4378-AEE0-01DE09196490}" type="sibTrans" cxnId="{DFEB48BB-364C-497F-82F5-20D4FD95D932}">
      <dgm:prSet/>
      <dgm:spPr/>
      <dgm:t>
        <a:bodyPr/>
        <a:lstStyle/>
        <a:p>
          <a:endParaRPr lang="ru-RU"/>
        </a:p>
      </dgm:t>
    </dgm:pt>
    <dgm:pt modelId="{9E6D0BAE-12B8-4856-A66B-E8B7114EBAC6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2010 году – дипломант Всероссийского конкурса «Управление современной школой»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6981A8-A11C-4002-9D63-738E26297127}" type="parTrans" cxnId="{855C22F6-FBB0-4A53-A11F-C4EFBBD72235}">
      <dgm:prSet/>
      <dgm:spPr/>
      <dgm:t>
        <a:bodyPr/>
        <a:lstStyle/>
        <a:p>
          <a:endParaRPr lang="ru-RU"/>
        </a:p>
      </dgm:t>
    </dgm:pt>
    <dgm:pt modelId="{68CE2589-0EA6-4C46-A01A-D6E19B147E83}" type="sibTrans" cxnId="{855C22F6-FBB0-4A53-A11F-C4EFBBD72235}">
      <dgm:prSet/>
      <dgm:spPr/>
      <dgm:t>
        <a:bodyPr/>
        <a:lstStyle/>
        <a:p>
          <a:endParaRPr lang="ru-RU"/>
        </a:p>
      </dgm:t>
    </dgm:pt>
    <dgm:pt modelId="{35550ECF-2582-440B-BE5A-71D7C3CBA0FC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2013 года, </a:t>
          </a:r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девять </a:t>
          </a:r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лет подряд, школа подтверждает статус «Школа цифровых технологий»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6EC923-A956-4F67-88E9-5A9A2F5B1C8E}" type="parTrans" cxnId="{1E7C025A-4B7E-422A-A40E-37DF35E63F1C}">
      <dgm:prSet/>
      <dgm:spPr/>
      <dgm:t>
        <a:bodyPr/>
        <a:lstStyle/>
        <a:p>
          <a:endParaRPr lang="ru-RU"/>
        </a:p>
      </dgm:t>
    </dgm:pt>
    <dgm:pt modelId="{A0A9CD2B-B1B4-4723-8750-F06805824689}" type="sibTrans" cxnId="{1E7C025A-4B7E-422A-A40E-37DF35E63F1C}">
      <dgm:prSet/>
      <dgm:spPr/>
      <dgm:t>
        <a:bodyPr/>
        <a:lstStyle/>
        <a:p>
          <a:endParaRPr lang="ru-RU"/>
        </a:p>
      </dgm:t>
    </dgm:pt>
    <dgm:pt modelId="{6B10205B-7CF8-4A2D-8B78-056F6DE00628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2016, 2017 годах  9 место в рейтинге муниципальных общеобразовательных учреждений города, в 2018 году – 12, в 2019 году - 11 место в рейтинге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F9D2E7-07F3-4A7B-A321-9F23DE562435}" type="parTrans" cxnId="{17C75B16-E12C-45B1-9108-B3D373F43A89}">
      <dgm:prSet/>
      <dgm:spPr/>
      <dgm:t>
        <a:bodyPr/>
        <a:lstStyle/>
        <a:p>
          <a:endParaRPr lang="ru-RU"/>
        </a:p>
      </dgm:t>
    </dgm:pt>
    <dgm:pt modelId="{B4CAE75C-3126-4700-9FBD-ADC63AA98389}" type="sibTrans" cxnId="{17C75B16-E12C-45B1-9108-B3D373F43A89}">
      <dgm:prSet/>
      <dgm:spPr/>
      <dgm:t>
        <a:bodyPr/>
        <a:lstStyle/>
        <a:p>
          <a:endParaRPr lang="ru-RU"/>
        </a:p>
      </dgm:t>
    </dgm:pt>
    <dgm:pt modelId="{1DAEB296-38B9-4980-BA96-27AF4F4F4126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2008 году – лауреат Общенациональной премии «Российские созидатели».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33D4FC-F9AF-4E69-B71B-07B9C8BBF032}" type="parTrans" cxnId="{08519A0C-32D5-4C77-948A-E490172CB53A}">
      <dgm:prSet/>
      <dgm:spPr/>
      <dgm:t>
        <a:bodyPr/>
        <a:lstStyle/>
        <a:p>
          <a:endParaRPr lang="ru-RU"/>
        </a:p>
      </dgm:t>
    </dgm:pt>
    <dgm:pt modelId="{BB95A555-C521-45CC-89AD-1104A8E4444F}" type="sibTrans" cxnId="{08519A0C-32D5-4C77-948A-E490172CB53A}">
      <dgm:prSet/>
      <dgm:spPr/>
      <dgm:t>
        <a:bodyPr/>
        <a:lstStyle/>
        <a:p>
          <a:endParaRPr lang="ru-RU"/>
        </a:p>
      </dgm:t>
    </dgm:pt>
    <dgm:pt modelId="{92D57634-77FF-4CE2-B5BE-E9DEECD9E16D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2014 года присвоен статус «Муниципальный методический ресурсный центр»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9B1456-F4E8-4EDE-B162-128035D62E95}" type="parTrans" cxnId="{6A738CC1-8B89-44C2-AF1C-8F25D7264AE1}">
      <dgm:prSet/>
      <dgm:spPr/>
      <dgm:t>
        <a:bodyPr/>
        <a:lstStyle/>
        <a:p>
          <a:endParaRPr lang="ru-RU"/>
        </a:p>
      </dgm:t>
    </dgm:pt>
    <dgm:pt modelId="{0ECEF4C7-4033-4B2B-9B33-8000B22D513A}" type="sibTrans" cxnId="{6A738CC1-8B89-44C2-AF1C-8F25D7264AE1}">
      <dgm:prSet/>
      <dgm:spPr/>
      <dgm:t>
        <a:bodyPr/>
        <a:lstStyle/>
        <a:p>
          <a:endParaRPr lang="ru-RU"/>
        </a:p>
      </dgm:t>
    </dgm:pt>
    <dgm:pt modelId="{D5AE6774-9113-496D-82E6-F3176365565E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2015-2021 </a:t>
          </a:r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годах на церемониях «ТРИУМФ-2015», «ТРИУМФ-2016», </a:t>
          </a:r>
          <a:b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«ТРИУМФ-2017», «ТРИУМФ-2018</a:t>
          </a:r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», «ТРИУМФ-2019», «ТРИУМФ-2020», «ТРИУМФ-2021»,  </a:t>
          </a:r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школа награждалась Дипломом победителя в разных номинациях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647A2-F33E-4326-B79E-D71E78449C47}" type="parTrans" cxnId="{C886880D-1EB7-4247-8853-0A5B0022E45C}">
      <dgm:prSet/>
      <dgm:spPr/>
      <dgm:t>
        <a:bodyPr/>
        <a:lstStyle/>
        <a:p>
          <a:endParaRPr lang="ru-RU"/>
        </a:p>
      </dgm:t>
    </dgm:pt>
    <dgm:pt modelId="{63F3FFF4-77B8-4BEA-9F29-1999537B4189}" type="sibTrans" cxnId="{C886880D-1EB7-4247-8853-0A5B0022E45C}">
      <dgm:prSet/>
      <dgm:spPr/>
      <dgm:t>
        <a:bodyPr/>
        <a:lstStyle/>
        <a:p>
          <a:endParaRPr lang="ru-RU"/>
        </a:p>
      </dgm:t>
    </dgm:pt>
    <dgm:pt modelId="{0D967033-35BD-43E0-8967-77CAD967D3DF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2017 году школа вошла в ТОП-500 </a:t>
          </a:r>
          <a:r>
            <a:rPr lang="ru-RU" sz="13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лучших образовательных организаций России, продемонстрировавших высокие образовательные результаты.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C9DF6F-69CD-49B8-9815-37EBB2C2E80E}" type="parTrans" cxnId="{513F35F6-594A-4CD8-AEEF-F63DFFE7F05E}">
      <dgm:prSet/>
      <dgm:spPr/>
      <dgm:t>
        <a:bodyPr/>
        <a:lstStyle/>
        <a:p>
          <a:endParaRPr lang="ru-RU"/>
        </a:p>
      </dgm:t>
    </dgm:pt>
    <dgm:pt modelId="{A23B22E8-BA61-4428-9953-8598FEBF469F}" type="sibTrans" cxnId="{513F35F6-594A-4CD8-AEEF-F63DFFE7F05E}">
      <dgm:prSet/>
      <dgm:spPr/>
      <dgm:t>
        <a:bodyPr/>
        <a:lstStyle/>
        <a:p>
          <a:endParaRPr lang="ru-RU"/>
        </a:p>
      </dgm:t>
    </dgm:pt>
    <dgm:pt modelId="{14C5D099-4D3B-41FE-B041-61E76D65A12C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2019 году школа получила статус базовой школы Российской академии наук в числе 108 общеобразовательных учреждений России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D24CCC-6AA6-4590-B289-4310A294875A}" type="parTrans" cxnId="{7B829DBA-BA86-4786-B0A8-1DD818FD8BAB}">
      <dgm:prSet/>
      <dgm:spPr/>
      <dgm:t>
        <a:bodyPr/>
        <a:lstStyle/>
        <a:p>
          <a:endParaRPr lang="ru-RU"/>
        </a:p>
      </dgm:t>
    </dgm:pt>
    <dgm:pt modelId="{83E6480E-2A28-4B4E-89D8-2C231E8926A9}" type="sibTrans" cxnId="{7B829DBA-BA86-4786-B0A8-1DD818FD8BAB}">
      <dgm:prSet/>
      <dgm:spPr/>
      <dgm:t>
        <a:bodyPr/>
        <a:lstStyle/>
        <a:p>
          <a:endParaRPr lang="ru-RU"/>
        </a:p>
      </dgm:t>
    </dgm:pt>
    <dgm:pt modelId="{F65A4163-E69D-4620-B59A-ED19354F1A68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2017 году школа вошла в Губернаторский проект «</a:t>
          </a:r>
          <a:r>
            <a:rPr lang="en-US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IT</a:t>
          </a:r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-школа»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4F8B3-6270-464F-BF3C-085B93087358}" type="parTrans" cxnId="{42A46C0D-01D2-4C42-9B46-61227676C6F3}">
      <dgm:prSet/>
      <dgm:spPr/>
      <dgm:t>
        <a:bodyPr/>
        <a:lstStyle/>
        <a:p>
          <a:endParaRPr lang="ru-RU"/>
        </a:p>
      </dgm:t>
    </dgm:pt>
    <dgm:pt modelId="{7FED6869-7DB4-4EF1-A81C-DD4E773B5525}" type="sibTrans" cxnId="{42A46C0D-01D2-4C42-9B46-61227676C6F3}">
      <dgm:prSet/>
      <dgm:spPr/>
      <dgm:t>
        <a:bodyPr/>
        <a:lstStyle/>
        <a:p>
          <a:endParaRPr lang="ru-RU"/>
        </a:p>
      </dgm:t>
    </dgm:pt>
    <dgm:pt modelId="{FDE33724-803B-499E-83AB-52104CEB9761}" type="pres">
      <dgm:prSet presAssocID="{B8738270-1AFE-4737-BBF8-23C075C85A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194C49-8B4A-48B6-97B0-15ED66082200}" type="pres">
      <dgm:prSet presAssocID="{9C3B684A-91B2-47D4-B74F-03F045F510A6}" presName="parentText" presStyleLbl="node1" presStyleIdx="0" presStyleCnt="11" custLinFactY="1846" custLinFactNeighborX="39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270F8-9006-4A2D-A6B9-A347B3705194}" type="pres">
      <dgm:prSet presAssocID="{1FE03765-E945-454C-81CA-2DB089090F05}" presName="spacer" presStyleCnt="0"/>
      <dgm:spPr/>
      <dgm:t>
        <a:bodyPr/>
        <a:lstStyle/>
        <a:p>
          <a:endParaRPr lang="ru-RU"/>
        </a:p>
      </dgm:t>
    </dgm:pt>
    <dgm:pt modelId="{5E463FF6-7AB2-440E-8335-C417A584D588}" type="pres">
      <dgm:prSet presAssocID="{1DAEB296-38B9-4980-BA96-27AF4F4F4126}" presName="parentText" presStyleLbl="node1" presStyleIdx="1" presStyleCnt="11" custScaleY="398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70B64B-E939-413E-BF51-9B504B5D6877}" type="pres">
      <dgm:prSet presAssocID="{BB95A555-C521-45CC-89AD-1104A8E4444F}" presName="spacer" presStyleCnt="0"/>
      <dgm:spPr/>
      <dgm:t>
        <a:bodyPr/>
        <a:lstStyle/>
        <a:p>
          <a:endParaRPr lang="ru-RU"/>
        </a:p>
      </dgm:t>
    </dgm:pt>
    <dgm:pt modelId="{F1B2C870-3AE8-45B3-8108-505AF7A8B90B}" type="pres">
      <dgm:prSet presAssocID="{465079F6-7291-41F9-BADA-1A56961A68E6}" presName="parentText" presStyleLbl="node1" presStyleIdx="2" presStyleCnt="11" custScaleY="1355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F75298-5E41-44D7-930C-842B20A42B56}" type="pres">
      <dgm:prSet presAssocID="{CAD07AEE-E417-4378-AEE0-01DE09196490}" presName="spacer" presStyleCnt="0"/>
      <dgm:spPr/>
      <dgm:t>
        <a:bodyPr/>
        <a:lstStyle/>
        <a:p>
          <a:endParaRPr lang="ru-RU"/>
        </a:p>
      </dgm:t>
    </dgm:pt>
    <dgm:pt modelId="{550F0583-C4B6-4EAB-8288-38BC3CAB1412}" type="pres">
      <dgm:prSet presAssocID="{9E6D0BAE-12B8-4856-A66B-E8B7114EBAC6}" presName="parentText" presStyleLbl="node1" presStyleIdx="3" presStyleCnt="11" custScaleY="704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9E4D2-3331-48D8-AE55-1A8028C7A3A2}" type="pres">
      <dgm:prSet presAssocID="{68CE2589-0EA6-4C46-A01A-D6E19B147E83}" presName="spacer" presStyleCnt="0"/>
      <dgm:spPr/>
      <dgm:t>
        <a:bodyPr/>
        <a:lstStyle/>
        <a:p>
          <a:endParaRPr lang="ru-RU"/>
        </a:p>
      </dgm:t>
    </dgm:pt>
    <dgm:pt modelId="{A2B56E57-AA00-4223-9948-0F99E0B574DD}" type="pres">
      <dgm:prSet presAssocID="{35550ECF-2582-440B-BE5A-71D7C3CBA0FC}" presName="parentText" presStyleLbl="node1" presStyleIdx="4" presStyleCnt="11" custScaleY="938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6DD3D4-AB05-4F66-8C9E-F86FB488A6E8}" type="pres">
      <dgm:prSet presAssocID="{A0A9CD2B-B1B4-4723-8750-F06805824689}" presName="spacer" presStyleCnt="0"/>
      <dgm:spPr/>
      <dgm:t>
        <a:bodyPr/>
        <a:lstStyle/>
        <a:p>
          <a:endParaRPr lang="ru-RU"/>
        </a:p>
      </dgm:t>
    </dgm:pt>
    <dgm:pt modelId="{62417A41-1549-43C1-AC17-BCD1AF31BA21}" type="pres">
      <dgm:prSet presAssocID="{92D57634-77FF-4CE2-B5BE-E9DEECD9E16D}" presName="parentText" presStyleLbl="node1" presStyleIdx="5" presStyleCnt="11" custScaleY="794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FF4D8-D8F1-4719-86C7-F978E80E8C60}" type="pres">
      <dgm:prSet presAssocID="{0ECEF4C7-4033-4B2B-9B33-8000B22D513A}" presName="spacer" presStyleCnt="0"/>
      <dgm:spPr/>
      <dgm:t>
        <a:bodyPr/>
        <a:lstStyle/>
        <a:p>
          <a:endParaRPr lang="ru-RU"/>
        </a:p>
      </dgm:t>
    </dgm:pt>
    <dgm:pt modelId="{6B64DFDB-75D7-4ACD-98F5-91F44A454949}" type="pres">
      <dgm:prSet presAssocID="{D5AE6774-9113-496D-82E6-F3176365565E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A3599-7CA4-454C-9AA4-B1C1C48E854D}" type="pres">
      <dgm:prSet presAssocID="{63F3FFF4-77B8-4BEA-9F29-1999537B4189}" presName="spacer" presStyleCnt="0"/>
      <dgm:spPr/>
      <dgm:t>
        <a:bodyPr/>
        <a:lstStyle/>
        <a:p>
          <a:endParaRPr lang="ru-RU"/>
        </a:p>
      </dgm:t>
    </dgm:pt>
    <dgm:pt modelId="{E4C46BCF-C16B-4676-B63C-5198DE021864}" type="pres">
      <dgm:prSet presAssocID="{6B10205B-7CF8-4A2D-8B78-056F6DE00628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5F903-C436-4965-80D2-59F374D4B53D}" type="pres">
      <dgm:prSet presAssocID="{B4CAE75C-3126-4700-9FBD-ADC63AA98389}" presName="spacer" presStyleCnt="0"/>
      <dgm:spPr/>
      <dgm:t>
        <a:bodyPr/>
        <a:lstStyle/>
        <a:p>
          <a:endParaRPr lang="ru-RU"/>
        </a:p>
      </dgm:t>
    </dgm:pt>
    <dgm:pt modelId="{8BBD2C71-C30D-4F26-9322-89114F793D26}" type="pres">
      <dgm:prSet presAssocID="{0D967033-35BD-43E0-8967-77CAD967D3DF}" presName="parentText" presStyleLbl="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E71B2-6705-495B-BCF7-E309498C3586}" type="pres">
      <dgm:prSet presAssocID="{A23B22E8-BA61-4428-9953-8598FEBF469F}" presName="spacer" presStyleCnt="0"/>
      <dgm:spPr/>
      <dgm:t>
        <a:bodyPr/>
        <a:lstStyle/>
        <a:p>
          <a:endParaRPr lang="ru-RU"/>
        </a:p>
      </dgm:t>
    </dgm:pt>
    <dgm:pt modelId="{621BFF31-41D3-488A-93E3-18E0437F3071}" type="pres">
      <dgm:prSet presAssocID="{F65A4163-E69D-4620-B59A-ED19354F1A68}" presName="parentText" presStyleLbl="node1" presStyleIdx="9" presStyleCnt="11" custScaleY="539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289FE-04C1-4AA1-B7BD-568C6A7D4C5B}" type="pres">
      <dgm:prSet presAssocID="{7FED6869-7DB4-4EF1-A81C-DD4E773B5525}" presName="spacer" presStyleCnt="0"/>
      <dgm:spPr/>
    </dgm:pt>
    <dgm:pt modelId="{26865305-87D4-4554-913F-99CACFDB012B}" type="pres">
      <dgm:prSet presAssocID="{14C5D099-4D3B-41FE-B041-61E76D65A12C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7C025A-4B7E-422A-A40E-37DF35E63F1C}" srcId="{B8738270-1AFE-4737-BBF8-23C075C85AD2}" destId="{35550ECF-2582-440B-BE5A-71D7C3CBA0FC}" srcOrd="4" destOrd="0" parTransId="{976EC923-A956-4F67-88E9-5A9A2F5B1C8E}" sibTransId="{A0A9CD2B-B1B4-4723-8750-F06805824689}"/>
    <dgm:cxn modelId="{07E52FF1-0748-4FB3-A93A-DBCC17262610}" type="presOf" srcId="{1DAEB296-38B9-4980-BA96-27AF4F4F4126}" destId="{5E463FF6-7AB2-440E-8335-C417A584D588}" srcOrd="0" destOrd="0" presId="urn:microsoft.com/office/officeart/2005/8/layout/vList2"/>
    <dgm:cxn modelId="{DFEB48BB-364C-497F-82F5-20D4FD95D932}" srcId="{B8738270-1AFE-4737-BBF8-23C075C85AD2}" destId="{465079F6-7291-41F9-BADA-1A56961A68E6}" srcOrd="2" destOrd="0" parTransId="{DEA54559-3A6C-474B-B0EE-AAE55B3EEB1E}" sibTransId="{CAD07AEE-E417-4378-AEE0-01DE09196490}"/>
    <dgm:cxn modelId="{513F35F6-594A-4CD8-AEEF-F63DFFE7F05E}" srcId="{B8738270-1AFE-4737-BBF8-23C075C85AD2}" destId="{0D967033-35BD-43E0-8967-77CAD967D3DF}" srcOrd="8" destOrd="0" parTransId="{C7C9DF6F-69CD-49B8-9815-37EBB2C2E80E}" sibTransId="{A23B22E8-BA61-4428-9953-8598FEBF469F}"/>
    <dgm:cxn modelId="{2DD161D9-EA0F-44DC-96C3-A44A4158B8AF}" type="presOf" srcId="{14C5D099-4D3B-41FE-B041-61E76D65A12C}" destId="{26865305-87D4-4554-913F-99CACFDB012B}" srcOrd="0" destOrd="0" presId="urn:microsoft.com/office/officeart/2005/8/layout/vList2"/>
    <dgm:cxn modelId="{08519A0C-32D5-4C77-948A-E490172CB53A}" srcId="{B8738270-1AFE-4737-BBF8-23C075C85AD2}" destId="{1DAEB296-38B9-4980-BA96-27AF4F4F4126}" srcOrd="1" destOrd="0" parTransId="{5E33D4FC-F9AF-4E69-B71B-07B9C8BBF032}" sibTransId="{BB95A555-C521-45CC-89AD-1104A8E4444F}"/>
    <dgm:cxn modelId="{4BDEDCB4-2E3C-499A-A436-E8A9B34A670C}" type="presOf" srcId="{92D57634-77FF-4CE2-B5BE-E9DEECD9E16D}" destId="{62417A41-1549-43C1-AC17-BCD1AF31BA21}" srcOrd="0" destOrd="0" presId="urn:microsoft.com/office/officeart/2005/8/layout/vList2"/>
    <dgm:cxn modelId="{42A46C0D-01D2-4C42-9B46-61227676C6F3}" srcId="{B8738270-1AFE-4737-BBF8-23C075C85AD2}" destId="{F65A4163-E69D-4620-B59A-ED19354F1A68}" srcOrd="9" destOrd="0" parTransId="{16D4F8B3-6270-464F-BF3C-085B93087358}" sibTransId="{7FED6869-7DB4-4EF1-A81C-DD4E773B5525}"/>
    <dgm:cxn modelId="{758DDF3F-42F6-4B60-B198-24CABCFFC69C}" type="presOf" srcId="{6B10205B-7CF8-4A2D-8B78-056F6DE00628}" destId="{E4C46BCF-C16B-4676-B63C-5198DE021864}" srcOrd="0" destOrd="0" presId="urn:microsoft.com/office/officeart/2005/8/layout/vList2"/>
    <dgm:cxn modelId="{8CED3AD9-A494-4E2E-AEAD-3C6B50E4FE08}" type="presOf" srcId="{F65A4163-E69D-4620-B59A-ED19354F1A68}" destId="{621BFF31-41D3-488A-93E3-18E0437F3071}" srcOrd="0" destOrd="0" presId="urn:microsoft.com/office/officeart/2005/8/layout/vList2"/>
    <dgm:cxn modelId="{64242E6B-382D-4688-BD23-EDE6495A1C73}" type="presOf" srcId="{9C3B684A-91B2-47D4-B74F-03F045F510A6}" destId="{F9194C49-8B4A-48B6-97B0-15ED66082200}" srcOrd="0" destOrd="0" presId="urn:microsoft.com/office/officeart/2005/8/layout/vList2"/>
    <dgm:cxn modelId="{C886880D-1EB7-4247-8853-0A5B0022E45C}" srcId="{B8738270-1AFE-4737-BBF8-23C075C85AD2}" destId="{D5AE6774-9113-496D-82E6-F3176365565E}" srcOrd="6" destOrd="0" parTransId="{F26647A2-F33E-4326-B79E-D71E78449C47}" sibTransId="{63F3FFF4-77B8-4BEA-9F29-1999537B4189}"/>
    <dgm:cxn modelId="{855C22F6-FBB0-4A53-A11F-C4EFBBD72235}" srcId="{B8738270-1AFE-4737-BBF8-23C075C85AD2}" destId="{9E6D0BAE-12B8-4856-A66B-E8B7114EBAC6}" srcOrd="3" destOrd="0" parTransId="{6B6981A8-A11C-4002-9D63-738E26297127}" sibTransId="{68CE2589-0EA6-4C46-A01A-D6E19B147E83}"/>
    <dgm:cxn modelId="{17C75B16-E12C-45B1-9108-B3D373F43A89}" srcId="{B8738270-1AFE-4737-BBF8-23C075C85AD2}" destId="{6B10205B-7CF8-4A2D-8B78-056F6DE00628}" srcOrd="7" destOrd="0" parTransId="{A1F9D2E7-07F3-4A7B-A321-9F23DE562435}" sibTransId="{B4CAE75C-3126-4700-9FBD-ADC63AA98389}"/>
    <dgm:cxn modelId="{7B829DBA-BA86-4786-B0A8-1DD818FD8BAB}" srcId="{B8738270-1AFE-4737-BBF8-23C075C85AD2}" destId="{14C5D099-4D3B-41FE-B041-61E76D65A12C}" srcOrd="10" destOrd="0" parTransId="{91D24CCC-6AA6-4590-B289-4310A294875A}" sibTransId="{83E6480E-2A28-4B4E-89D8-2C231E8926A9}"/>
    <dgm:cxn modelId="{1F509EA4-377D-4B80-98B9-751BCA4439D2}" type="presOf" srcId="{D5AE6774-9113-496D-82E6-F3176365565E}" destId="{6B64DFDB-75D7-4ACD-98F5-91F44A454949}" srcOrd="0" destOrd="0" presId="urn:microsoft.com/office/officeart/2005/8/layout/vList2"/>
    <dgm:cxn modelId="{473B84E9-5DA1-41A3-8E8C-FDB9A09A56A2}" type="presOf" srcId="{B8738270-1AFE-4737-BBF8-23C075C85AD2}" destId="{FDE33724-803B-499E-83AB-52104CEB9761}" srcOrd="0" destOrd="0" presId="urn:microsoft.com/office/officeart/2005/8/layout/vList2"/>
    <dgm:cxn modelId="{2A8DD7A2-5770-4787-BDBA-FDE45EB5927F}" type="presOf" srcId="{0D967033-35BD-43E0-8967-77CAD967D3DF}" destId="{8BBD2C71-C30D-4F26-9322-89114F793D26}" srcOrd="0" destOrd="0" presId="urn:microsoft.com/office/officeart/2005/8/layout/vList2"/>
    <dgm:cxn modelId="{4AB62CD5-FC0C-440A-B4A0-6EFE4FF6DD70}" type="presOf" srcId="{35550ECF-2582-440B-BE5A-71D7C3CBA0FC}" destId="{A2B56E57-AA00-4223-9948-0F99E0B574DD}" srcOrd="0" destOrd="0" presId="urn:microsoft.com/office/officeart/2005/8/layout/vList2"/>
    <dgm:cxn modelId="{193B485D-C0F3-4BC5-94DF-66EA42A6417E}" srcId="{B8738270-1AFE-4737-BBF8-23C075C85AD2}" destId="{9C3B684A-91B2-47D4-B74F-03F045F510A6}" srcOrd="0" destOrd="0" parTransId="{5ABD2A94-A66B-4D67-BE2C-538F50C1FA02}" sibTransId="{1FE03765-E945-454C-81CA-2DB089090F05}"/>
    <dgm:cxn modelId="{198F09D3-767B-4319-AF22-EDD2E4CEED95}" type="presOf" srcId="{9E6D0BAE-12B8-4856-A66B-E8B7114EBAC6}" destId="{550F0583-C4B6-4EAB-8288-38BC3CAB1412}" srcOrd="0" destOrd="0" presId="urn:microsoft.com/office/officeart/2005/8/layout/vList2"/>
    <dgm:cxn modelId="{D393BF77-C1B5-4307-A7D6-A3AEBC4145D3}" type="presOf" srcId="{465079F6-7291-41F9-BADA-1A56961A68E6}" destId="{F1B2C870-3AE8-45B3-8108-505AF7A8B90B}" srcOrd="0" destOrd="0" presId="urn:microsoft.com/office/officeart/2005/8/layout/vList2"/>
    <dgm:cxn modelId="{6A738CC1-8B89-44C2-AF1C-8F25D7264AE1}" srcId="{B8738270-1AFE-4737-BBF8-23C075C85AD2}" destId="{92D57634-77FF-4CE2-B5BE-E9DEECD9E16D}" srcOrd="5" destOrd="0" parTransId="{8D9B1456-F4E8-4EDE-B162-128035D62E95}" sibTransId="{0ECEF4C7-4033-4B2B-9B33-8000B22D513A}"/>
    <dgm:cxn modelId="{E454A56A-7C72-4C5B-99A7-F11A75879F15}" type="presParOf" srcId="{FDE33724-803B-499E-83AB-52104CEB9761}" destId="{F9194C49-8B4A-48B6-97B0-15ED66082200}" srcOrd="0" destOrd="0" presId="urn:microsoft.com/office/officeart/2005/8/layout/vList2"/>
    <dgm:cxn modelId="{1018A3DC-B7E3-4701-9BC8-31BE5E94ECF3}" type="presParOf" srcId="{FDE33724-803B-499E-83AB-52104CEB9761}" destId="{84A270F8-9006-4A2D-A6B9-A347B3705194}" srcOrd="1" destOrd="0" presId="urn:microsoft.com/office/officeart/2005/8/layout/vList2"/>
    <dgm:cxn modelId="{EC88CAEF-F16B-4F9D-BA4D-EAF761172F81}" type="presParOf" srcId="{FDE33724-803B-499E-83AB-52104CEB9761}" destId="{5E463FF6-7AB2-440E-8335-C417A584D588}" srcOrd="2" destOrd="0" presId="urn:microsoft.com/office/officeart/2005/8/layout/vList2"/>
    <dgm:cxn modelId="{193BB636-D5F0-4DDE-B0A3-67909C3EA6D0}" type="presParOf" srcId="{FDE33724-803B-499E-83AB-52104CEB9761}" destId="{5B70B64B-E939-413E-BF51-9B504B5D6877}" srcOrd="3" destOrd="0" presId="urn:microsoft.com/office/officeart/2005/8/layout/vList2"/>
    <dgm:cxn modelId="{590E5482-B542-498A-BC75-265B91E742A5}" type="presParOf" srcId="{FDE33724-803B-499E-83AB-52104CEB9761}" destId="{F1B2C870-3AE8-45B3-8108-505AF7A8B90B}" srcOrd="4" destOrd="0" presId="urn:microsoft.com/office/officeart/2005/8/layout/vList2"/>
    <dgm:cxn modelId="{54F442F4-E0A1-414F-AFDA-852A61AD5AD7}" type="presParOf" srcId="{FDE33724-803B-499E-83AB-52104CEB9761}" destId="{DCF75298-5E41-44D7-930C-842B20A42B56}" srcOrd="5" destOrd="0" presId="urn:microsoft.com/office/officeart/2005/8/layout/vList2"/>
    <dgm:cxn modelId="{7A1D3521-3F96-4788-AF19-732C597A74DB}" type="presParOf" srcId="{FDE33724-803B-499E-83AB-52104CEB9761}" destId="{550F0583-C4B6-4EAB-8288-38BC3CAB1412}" srcOrd="6" destOrd="0" presId="urn:microsoft.com/office/officeart/2005/8/layout/vList2"/>
    <dgm:cxn modelId="{6586CD6F-5E93-4CE8-BC80-4800298ED4E6}" type="presParOf" srcId="{FDE33724-803B-499E-83AB-52104CEB9761}" destId="{90A9E4D2-3331-48D8-AE55-1A8028C7A3A2}" srcOrd="7" destOrd="0" presId="urn:microsoft.com/office/officeart/2005/8/layout/vList2"/>
    <dgm:cxn modelId="{9AB00048-B28D-4921-BF00-7EB38D1276FE}" type="presParOf" srcId="{FDE33724-803B-499E-83AB-52104CEB9761}" destId="{A2B56E57-AA00-4223-9948-0F99E0B574DD}" srcOrd="8" destOrd="0" presId="urn:microsoft.com/office/officeart/2005/8/layout/vList2"/>
    <dgm:cxn modelId="{B14E9195-67FC-48FB-9976-C9422AFBF88B}" type="presParOf" srcId="{FDE33724-803B-499E-83AB-52104CEB9761}" destId="{7D6DD3D4-AB05-4F66-8C9E-F86FB488A6E8}" srcOrd="9" destOrd="0" presId="urn:microsoft.com/office/officeart/2005/8/layout/vList2"/>
    <dgm:cxn modelId="{BC43DBB9-809F-4AD8-B20E-A1C6009699E8}" type="presParOf" srcId="{FDE33724-803B-499E-83AB-52104CEB9761}" destId="{62417A41-1549-43C1-AC17-BCD1AF31BA21}" srcOrd="10" destOrd="0" presId="urn:microsoft.com/office/officeart/2005/8/layout/vList2"/>
    <dgm:cxn modelId="{31B8F094-5E2A-46E2-99FF-17E5015EBC2E}" type="presParOf" srcId="{FDE33724-803B-499E-83AB-52104CEB9761}" destId="{378FF4D8-D8F1-4719-86C7-F978E80E8C60}" srcOrd="11" destOrd="0" presId="urn:microsoft.com/office/officeart/2005/8/layout/vList2"/>
    <dgm:cxn modelId="{0151581E-1ED0-428B-80F8-78338B84FF06}" type="presParOf" srcId="{FDE33724-803B-499E-83AB-52104CEB9761}" destId="{6B64DFDB-75D7-4ACD-98F5-91F44A454949}" srcOrd="12" destOrd="0" presId="urn:microsoft.com/office/officeart/2005/8/layout/vList2"/>
    <dgm:cxn modelId="{7B24F87A-D22E-4A2F-8123-C6A2494775CF}" type="presParOf" srcId="{FDE33724-803B-499E-83AB-52104CEB9761}" destId="{C92A3599-7CA4-454C-9AA4-B1C1C48E854D}" srcOrd="13" destOrd="0" presId="urn:microsoft.com/office/officeart/2005/8/layout/vList2"/>
    <dgm:cxn modelId="{51A22BEE-44B9-4CAE-A9B6-74DE2B04B6F0}" type="presParOf" srcId="{FDE33724-803B-499E-83AB-52104CEB9761}" destId="{E4C46BCF-C16B-4676-B63C-5198DE021864}" srcOrd="14" destOrd="0" presId="urn:microsoft.com/office/officeart/2005/8/layout/vList2"/>
    <dgm:cxn modelId="{82E07CB9-7B77-431E-9617-8977D8C7ECFC}" type="presParOf" srcId="{FDE33724-803B-499E-83AB-52104CEB9761}" destId="{1505F903-C436-4965-80D2-59F374D4B53D}" srcOrd="15" destOrd="0" presId="urn:microsoft.com/office/officeart/2005/8/layout/vList2"/>
    <dgm:cxn modelId="{793155B9-0CC7-4581-BAD6-0EA782C7B05E}" type="presParOf" srcId="{FDE33724-803B-499E-83AB-52104CEB9761}" destId="{8BBD2C71-C30D-4F26-9322-89114F793D26}" srcOrd="16" destOrd="0" presId="urn:microsoft.com/office/officeart/2005/8/layout/vList2"/>
    <dgm:cxn modelId="{6C801189-DFB5-459A-BE9E-B0E3D6C659C8}" type="presParOf" srcId="{FDE33724-803B-499E-83AB-52104CEB9761}" destId="{D18E71B2-6705-495B-BCF7-E309498C3586}" srcOrd="17" destOrd="0" presId="urn:microsoft.com/office/officeart/2005/8/layout/vList2"/>
    <dgm:cxn modelId="{9FA39B5B-F31B-4915-BEA0-E095A1252124}" type="presParOf" srcId="{FDE33724-803B-499E-83AB-52104CEB9761}" destId="{621BFF31-41D3-488A-93E3-18E0437F3071}" srcOrd="18" destOrd="0" presId="urn:microsoft.com/office/officeart/2005/8/layout/vList2"/>
    <dgm:cxn modelId="{490BE80F-20C8-47F0-9365-286294F0B5E0}" type="presParOf" srcId="{FDE33724-803B-499E-83AB-52104CEB9761}" destId="{B37289FE-04C1-4AA1-B7BD-568C6A7D4C5B}" srcOrd="19" destOrd="0" presId="urn:microsoft.com/office/officeart/2005/8/layout/vList2"/>
    <dgm:cxn modelId="{57688789-F68C-4179-9620-3022B0A73100}" type="presParOf" srcId="{FDE33724-803B-499E-83AB-52104CEB9761}" destId="{26865305-87D4-4554-913F-99CACFDB012B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05C6B6-C5A1-4863-B854-D3BE12DA3F0B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83E00C-EC04-4756-95FC-A4CCB991EE07}">
      <dgm:prSet phldrT="[Текст]" custT="1"/>
      <dgm:spPr/>
      <dgm:t>
        <a:bodyPr/>
        <a:lstStyle/>
        <a:p>
          <a:r>
            <a:rPr lang="ru-RU" sz="2000" dirty="0" smtClean="0"/>
            <a:t>комплексное решение проблем</a:t>
          </a:r>
          <a:endParaRPr lang="ru-RU" sz="2000" dirty="0"/>
        </a:p>
      </dgm:t>
    </dgm:pt>
    <dgm:pt modelId="{6BA0B7E9-D31E-4BE5-AA9A-AB247F3FB6B6}" type="parTrans" cxnId="{351D7F55-14E7-46F9-8BEE-559DB9EA79AB}">
      <dgm:prSet/>
      <dgm:spPr/>
      <dgm:t>
        <a:bodyPr/>
        <a:lstStyle/>
        <a:p>
          <a:endParaRPr lang="ru-RU"/>
        </a:p>
      </dgm:t>
    </dgm:pt>
    <dgm:pt modelId="{8C9C9BC0-C59B-4FB8-A559-5D93A627DBF7}" type="sibTrans" cxnId="{351D7F55-14E7-46F9-8BEE-559DB9EA79AB}">
      <dgm:prSet/>
      <dgm:spPr/>
      <dgm:t>
        <a:bodyPr/>
        <a:lstStyle/>
        <a:p>
          <a:endParaRPr lang="ru-RU"/>
        </a:p>
      </dgm:t>
    </dgm:pt>
    <dgm:pt modelId="{574647CC-9FFC-48E1-A7E8-6F68261B88BA}">
      <dgm:prSet phldrT="[Текст]" custT="1"/>
      <dgm:spPr/>
      <dgm:t>
        <a:bodyPr/>
        <a:lstStyle/>
        <a:p>
          <a:r>
            <a:rPr lang="ru-RU" sz="2000" dirty="0" smtClean="0"/>
            <a:t>критическое мышление</a:t>
          </a:r>
          <a:endParaRPr lang="ru-RU" sz="2000" dirty="0"/>
        </a:p>
      </dgm:t>
    </dgm:pt>
    <dgm:pt modelId="{0D38A2B4-7F5D-42A1-873E-90350199E7F0}" type="parTrans" cxnId="{3408D5C6-F4FB-4BC5-89E4-2888C8F1B443}">
      <dgm:prSet/>
      <dgm:spPr/>
      <dgm:t>
        <a:bodyPr/>
        <a:lstStyle/>
        <a:p>
          <a:endParaRPr lang="ru-RU"/>
        </a:p>
      </dgm:t>
    </dgm:pt>
    <dgm:pt modelId="{15EB7B04-750D-46E4-A188-3656A8007735}" type="sibTrans" cxnId="{3408D5C6-F4FB-4BC5-89E4-2888C8F1B443}">
      <dgm:prSet/>
      <dgm:spPr/>
      <dgm:t>
        <a:bodyPr/>
        <a:lstStyle/>
        <a:p>
          <a:endParaRPr lang="ru-RU"/>
        </a:p>
      </dgm:t>
    </dgm:pt>
    <dgm:pt modelId="{0608A37A-6739-4E8B-8276-555BBB17B44A}">
      <dgm:prSet phldrT="[Текст]" custT="1"/>
      <dgm:spPr/>
      <dgm:t>
        <a:bodyPr/>
        <a:lstStyle/>
        <a:p>
          <a:r>
            <a:rPr lang="ru-RU" sz="2000" dirty="0" smtClean="0"/>
            <a:t>умение работать в команде</a:t>
          </a:r>
          <a:endParaRPr lang="ru-RU" sz="2000" dirty="0"/>
        </a:p>
      </dgm:t>
    </dgm:pt>
    <dgm:pt modelId="{AEB8F084-6F1C-476A-86D4-67882CC3E72E}" type="parTrans" cxnId="{7EE43FAF-39F6-4542-819F-30EACE240A62}">
      <dgm:prSet/>
      <dgm:spPr/>
      <dgm:t>
        <a:bodyPr/>
        <a:lstStyle/>
        <a:p>
          <a:endParaRPr lang="ru-RU"/>
        </a:p>
      </dgm:t>
    </dgm:pt>
    <dgm:pt modelId="{D2BF3E76-6F8E-4E3A-BE4E-131615F7A0D2}" type="sibTrans" cxnId="{7EE43FAF-39F6-4542-819F-30EACE240A62}">
      <dgm:prSet/>
      <dgm:spPr/>
      <dgm:t>
        <a:bodyPr/>
        <a:lstStyle/>
        <a:p>
          <a:endParaRPr lang="ru-RU"/>
        </a:p>
      </dgm:t>
    </dgm:pt>
    <dgm:pt modelId="{D1D2D351-9294-4694-AC3E-4CF195572BF0}">
      <dgm:prSet custT="1"/>
      <dgm:spPr/>
      <dgm:t>
        <a:bodyPr/>
        <a:lstStyle/>
        <a:p>
          <a:r>
            <a:rPr lang="ru-RU" sz="2000" dirty="0" smtClean="0"/>
            <a:t>креативность</a:t>
          </a:r>
          <a:endParaRPr lang="ru-RU" sz="2000" dirty="0"/>
        </a:p>
      </dgm:t>
    </dgm:pt>
    <dgm:pt modelId="{9DCB40B9-C024-4388-8106-C1C87216ED62}" type="parTrans" cxnId="{35EB8074-EF84-44CB-B673-7F41008DE588}">
      <dgm:prSet/>
      <dgm:spPr/>
      <dgm:t>
        <a:bodyPr/>
        <a:lstStyle/>
        <a:p>
          <a:endParaRPr lang="ru-RU"/>
        </a:p>
      </dgm:t>
    </dgm:pt>
    <dgm:pt modelId="{2F1C4EFC-DF1E-4727-9545-035F8F9E7F42}" type="sibTrans" cxnId="{35EB8074-EF84-44CB-B673-7F41008DE588}">
      <dgm:prSet/>
      <dgm:spPr/>
      <dgm:t>
        <a:bodyPr/>
        <a:lstStyle/>
        <a:p>
          <a:endParaRPr lang="ru-RU"/>
        </a:p>
      </dgm:t>
    </dgm:pt>
    <dgm:pt modelId="{C8F55BEF-8B6E-4E28-94E4-2FB1360C36E3}">
      <dgm:prSet phldrT="[Текст]" custT="1"/>
      <dgm:spPr/>
      <dgm:t>
        <a:bodyPr/>
        <a:lstStyle/>
        <a:p>
          <a:r>
            <a:rPr lang="ru-RU" sz="2000" dirty="0" smtClean="0"/>
            <a:t>гибкость мышления</a:t>
          </a:r>
          <a:endParaRPr lang="ru-RU" sz="2000" dirty="0"/>
        </a:p>
      </dgm:t>
    </dgm:pt>
    <dgm:pt modelId="{9C21FD6B-8858-46CE-87FA-420A8EE7926B}" type="parTrans" cxnId="{627B5FC9-5759-4E65-9FDF-180D49D01C4F}">
      <dgm:prSet/>
      <dgm:spPr/>
      <dgm:t>
        <a:bodyPr/>
        <a:lstStyle/>
        <a:p>
          <a:endParaRPr lang="ru-RU"/>
        </a:p>
      </dgm:t>
    </dgm:pt>
    <dgm:pt modelId="{F8FD6035-921F-42D2-90DA-49EB594FB467}" type="sibTrans" cxnId="{627B5FC9-5759-4E65-9FDF-180D49D01C4F}">
      <dgm:prSet/>
      <dgm:spPr/>
      <dgm:t>
        <a:bodyPr/>
        <a:lstStyle/>
        <a:p>
          <a:endParaRPr lang="ru-RU"/>
        </a:p>
      </dgm:t>
    </dgm:pt>
    <dgm:pt modelId="{23F411F0-F107-490D-8C2D-7C1955349D05}">
      <dgm:prSet phldrT="[Текст]" custT="1"/>
      <dgm:spPr/>
      <dgm:t>
        <a:bodyPr/>
        <a:lstStyle/>
        <a:p>
          <a:r>
            <a:rPr lang="ru-RU" sz="2000" dirty="0" smtClean="0"/>
            <a:t>умение анализировать и принимать решения</a:t>
          </a:r>
          <a:endParaRPr lang="ru-RU" sz="2000" dirty="0"/>
        </a:p>
      </dgm:t>
    </dgm:pt>
    <dgm:pt modelId="{10A02AA2-E69A-4EEB-980A-2C2C02826878}" type="parTrans" cxnId="{7A70C78E-6DE4-40CE-9805-999B08395DEB}">
      <dgm:prSet/>
      <dgm:spPr/>
      <dgm:t>
        <a:bodyPr/>
        <a:lstStyle/>
        <a:p>
          <a:endParaRPr lang="ru-RU"/>
        </a:p>
      </dgm:t>
    </dgm:pt>
    <dgm:pt modelId="{030192E4-84DA-46A3-9097-14CDD9BFC673}" type="sibTrans" cxnId="{7A70C78E-6DE4-40CE-9805-999B08395DEB}">
      <dgm:prSet/>
      <dgm:spPr/>
      <dgm:t>
        <a:bodyPr/>
        <a:lstStyle/>
        <a:p>
          <a:endParaRPr lang="ru-RU"/>
        </a:p>
      </dgm:t>
    </dgm:pt>
    <dgm:pt modelId="{E433811E-10CD-435E-8852-3F535DB1731D}">
      <dgm:prSet phldrT="[Текст]" custT="1"/>
      <dgm:spPr/>
      <dgm:t>
        <a:bodyPr/>
        <a:lstStyle/>
        <a:p>
          <a:r>
            <a:rPr lang="ru-RU" sz="2000" dirty="0" smtClean="0"/>
            <a:t>эмоциональный интеллект</a:t>
          </a:r>
          <a:endParaRPr lang="ru-RU" sz="2000" dirty="0"/>
        </a:p>
      </dgm:t>
    </dgm:pt>
    <dgm:pt modelId="{3568FD76-A24C-4262-8C25-FF23D19149C4}" type="parTrans" cxnId="{B1CDBC79-F23A-4250-A5B1-F6AF51F238C1}">
      <dgm:prSet/>
      <dgm:spPr/>
      <dgm:t>
        <a:bodyPr/>
        <a:lstStyle/>
        <a:p>
          <a:endParaRPr lang="ru-RU"/>
        </a:p>
      </dgm:t>
    </dgm:pt>
    <dgm:pt modelId="{2FDDEB41-B90A-48FB-AB0E-4B418CFBC6A4}" type="sibTrans" cxnId="{B1CDBC79-F23A-4250-A5B1-F6AF51F238C1}">
      <dgm:prSet/>
      <dgm:spPr/>
      <dgm:t>
        <a:bodyPr/>
        <a:lstStyle/>
        <a:p>
          <a:endParaRPr lang="ru-RU"/>
        </a:p>
      </dgm:t>
    </dgm:pt>
    <dgm:pt modelId="{C083ED27-0B13-4140-AF5E-4FB95151E11F}">
      <dgm:prSet phldrT="[Текст]" custT="1"/>
      <dgm:spPr/>
      <dgm:t>
        <a:bodyPr/>
        <a:lstStyle/>
        <a:p>
          <a:r>
            <a:rPr lang="ru-RU" sz="2000" dirty="0" smtClean="0"/>
            <a:t>цифровая компетенция</a:t>
          </a:r>
          <a:endParaRPr lang="ru-RU" sz="2000" dirty="0"/>
        </a:p>
      </dgm:t>
    </dgm:pt>
    <dgm:pt modelId="{CCA78453-8837-4592-8F5C-716EB54AE448}" type="parTrans" cxnId="{3BA54B5D-A88E-46B0-8E50-B5AECF08911F}">
      <dgm:prSet/>
      <dgm:spPr/>
      <dgm:t>
        <a:bodyPr/>
        <a:lstStyle/>
        <a:p>
          <a:endParaRPr lang="ru-RU"/>
        </a:p>
      </dgm:t>
    </dgm:pt>
    <dgm:pt modelId="{17C8F049-75E5-453E-B3E5-F05696C833E7}" type="sibTrans" cxnId="{3BA54B5D-A88E-46B0-8E50-B5AECF08911F}">
      <dgm:prSet/>
      <dgm:spPr/>
      <dgm:t>
        <a:bodyPr/>
        <a:lstStyle/>
        <a:p>
          <a:endParaRPr lang="ru-RU"/>
        </a:p>
      </dgm:t>
    </dgm:pt>
    <dgm:pt modelId="{56D22E0F-CB3A-4148-9881-F2D7C8A2F4C3}" type="pres">
      <dgm:prSet presAssocID="{1205C6B6-C5A1-4863-B854-D3BE12DA3F0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608206-A58B-4F5C-8115-748F00AD165E}" type="pres">
      <dgm:prSet presAssocID="{9183E00C-EC04-4756-95FC-A4CCB991EE07}" presName="parentLin" presStyleCnt="0"/>
      <dgm:spPr/>
      <dgm:t>
        <a:bodyPr/>
        <a:lstStyle/>
        <a:p>
          <a:endParaRPr lang="ru-RU"/>
        </a:p>
      </dgm:t>
    </dgm:pt>
    <dgm:pt modelId="{2236F794-D776-401E-9552-C8A5BBF29917}" type="pres">
      <dgm:prSet presAssocID="{9183E00C-EC04-4756-95FC-A4CCB991EE07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6CB8A736-120D-4996-A3C9-464497318C6D}" type="pres">
      <dgm:prSet presAssocID="{9183E00C-EC04-4756-95FC-A4CCB991EE07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555E6-5262-40A0-8242-5CC764803A63}" type="pres">
      <dgm:prSet presAssocID="{9183E00C-EC04-4756-95FC-A4CCB991EE07}" presName="negativeSpace" presStyleCnt="0"/>
      <dgm:spPr/>
      <dgm:t>
        <a:bodyPr/>
        <a:lstStyle/>
        <a:p>
          <a:endParaRPr lang="ru-RU"/>
        </a:p>
      </dgm:t>
    </dgm:pt>
    <dgm:pt modelId="{8439DFD6-97E0-4BEE-B122-8721F8B5F7D6}" type="pres">
      <dgm:prSet presAssocID="{9183E00C-EC04-4756-95FC-A4CCB991EE07}" presName="childText" presStyleLbl="conFg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0D5BBC-CCC8-41E9-BB6C-5042F7A74BA1}" type="pres">
      <dgm:prSet presAssocID="{8C9C9BC0-C59B-4FB8-A559-5D93A627DBF7}" presName="spaceBetweenRectangles" presStyleCnt="0"/>
      <dgm:spPr/>
      <dgm:t>
        <a:bodyPr/>
        <a:lstStyle/>
        <a:p>
          <a:endParaRPr lang="ru-RU"/>
        </a:p>
      </dgm:t>
    </dgm:pt>
    <dgm:pt modelId="{8F080B79-0650-4556-A160-A57518360E07}" type="pres">
      <dgm:prSet presAssocID="{574647CC-9FFC-48E1-A7E8-6F68261B88BA}" presName="parentLin" presStyleCnt="0"/>
      <dgm:spPr/>
      <dgm:t>
        <a:bodyPr/>
        <a:lstStyle/>
        <a:p>
          <a:endParaRPr lang="ru-RU"/>
        </a:p>
      </dgm:t>
    </dgm:pt>
    <dgm:pt modelId="{5D119874-433B-486D-9A18-969FACF589E7}" type="pres">
      <dgm:prSet presAssocID="{574647CC-9FFC-48E1-A7E8-6F68261B88BA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BFA76941-A1A2-4B5F-AD25-E0AB47C55777}" type="pres">
      <dgm:prSet presAssocID="{574647CC-9FFC-48E1-A7E8-6F68261B88BA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E025E-2C60-45F6-BD38-43BA1420B65F}" type="pres">
      <dgm:prSet presAssocID="{574647CC-9FFC-48E1-A7E8-6F68261B88BA}" presName="negativeSpace" presStyleCnt="0"/>
      <dgm:spPr/>
      <dgm:t>
        <a:bodyPr/>
        <a:lstStyle/>
        <a:p>
          <a:endParaRPr lang="ru-RU"/>
        </a:p>
      </dgm:t>
    </dgm:pt>
    <dgm:pt modelId="{AB69C281-0295-41DC-9788-CDCEDD69A184}" type="pres">
      <dgm:prSet presAssocID="{574647CC-9FFC-48E1-A7E8-6F68261B88BA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AE9EE-2DD8-446B-BC62-65ED8A59B1F5}" type="pres">
      <dgm:prSet presAssocID="{15EB7B04-750D-46E4-A188-3656A8007735}" presName="spaceBetweenRectangles" presStyleCnt="0"/>
      <dgm:spPr/>
      <dgm:t>
        <a:bodyPr/>
        <a:lstStyle/>
        <a:p>
          <a:endParaRPr lang="ru-RU"/>
        </a:p>
      </dgm:t>
    </dgm:pt>
    <dgm:pt modelId="{D0F16340-5215-4363-A763-F69303FF5982}" type="pres">
      <dgm:prSet presAssocID="{D1D2D351-9294-4694-AC3E-4CF195572BF0}" presName="parentLin" presStyleCnt="0"/>
      <dgm:spPr/>
      <dgm:t>
        <a:bodyPr/>
        <a:lstStyle/>
        <a:p>
          <a:endParaRPr lang="ru-RU"/>
        </a:p>
      </dgm:t>
    </dgm:pt>
    <dgm:pt modelId="{FE95B3AF-6418-46A1-9039-F8A934C611F1}" type="pres">
      <dgm:prSet presAssocID="{D1D2D351-9294-4694-AC3E-4CF195572BF0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199E9FF3-19BD-4A11-946F-4C347BD8C041}" type="pres">
      <dgm:prSet presAssocID="{D1D2D351-9294-4694-AC3E-4CF195572BF0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862F7-BCB6-46C3-BB20-A41B7D07F4E1}" type="pres">
      <dgm:prSet presAssocID="{D1D2D351-9294-4694-AC3E-4CF195572BF0}" presName="negativeSpace" presStyleCnt="0"/>
      <dgm:spPr/>
      <dgm:t>
        <a:bodyPr/>
        <a:lstStyle/>
        <a:p>
          <a:endParaRPr lang="ru-RU"/>
        </a:p>
      </dgm:t>
    </dgm:pt>
    <dgm:pt modelId="{CFE55A0E-3BCF-4447-AD7A-567A44195279}" type="pres">
      <dgm:prSet presAssocID="{D1D2D351-9294-4694-AC3E-4CF195572BF0}" presName="childText" presStyleLbl="conFg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C9B88E-FF53-4180-94F0-517B844AEF40}" type="pres">
      <dgm:prSet presAssocID="{2F1C4EFC-DF1E-4727-9545-035F8F9E7F42}" presName="spaceBetweenRectangles" presStyleCnt="0"/>
      <dgm:spPr/>
      <dgm:t>
        <a:bodyPr/>
        <a:lstStyle/>
        <a:p>
          <a:endParaRPr lang="ru-RU"/>
        </a:p>
      </dgm:t>
    </dgm:pt>
    <dgm:pt modelId="{C6E8952B-6A46-481D-87D2-157E47C99121}" type="pres">
      <dgm:prSet presAssocID="{0608A37A-6739-4E8B-8276-555BBB17B44A}" presName="parentLin" presStyleCnt="0"/>
      <dgm:spPr/>
      <dgm:t>
        <a:bodyPr/>
        <a:lstStyle/>
        <a:p>
          <a:endParaRPr lang="ru-RU"/>
        </a:p>
      </dgm:t>
    </dgm:pt>
    <dgm:pt modelId="{82533DEF-F483-4E3E-9102-9893775E05CE}" type="pres">
      <dgm:prSet presAssocID="{0608A37A-6739-4E8B-8276-555BBB17B44A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89399CDE-EB9E-4866-92C8-78D159533FA9}" type="pres">
      <dgm:prSet presAssocID="{0608A37A-6739-4E8B-8276-555BBB17B44A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DC1425-5B72-4E1F-ADF5-BDC48ABACF6D}" type="pres">
      <dgm:prSet presAssocID="{0608A37A-6739-4E8B-8276-555BBB17B44A}" presName="negativeSpace" presStyleCnt="0"/>
      <dgm:spPr/>
      <dgm:t>
        <a:bodyPr/>
        <a:lstStyle/>
        <a:p>
          <a:endParaRPr lang="ru-RU"/>
        </a:p>
      </dgm:t>
    </dgm:pt>
    <dgm:pt modelId="{F7292752-433A-415B-8219-0DE272D6C5C8}" type="pres">
      <dgm:prSet presAssocID="{0608A37A-6739-4E8B-8276-555BBB17B44A}" presName="childText" presStyleLbl="conFg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92BEC-52BC-46EB-9DAC-D873DCCAEC67}" type="pres">
      <dgm:prSet presAssocID="{D2BF3E76-6F8E-4E3A-BE4E-131615F7A0D2}" presName="spaceBetweenRectangles" presStyleCnt="0"/>
      <dgm:spPr/>
      <dgm:t>
        <a:bodyPr/>
        <a:lstStyle/>
        <a:p>
          <a:endParaRPr lang="ru-RU"/>
        </a:p>
      </dgm:t>
    </dgm:pt>
    <dgm:pt modelId="{6D2A177E-FF94-42FC-A380-C8DBB54C38FA}" type="pres">
      <dgm:prSet presAssocID="{C8F55BEF-8B6E-4E28-94E4-2FB1360C36E3}" presName="parentLin" presStyleCnt="0"/>
      <dgm:spPr/>
      <dgm:t>
        <a:bodyPr/>
        <a:lstStyle/>
        <a:p>
          <a:endParaRPr lang="ru-RU"/>
        </a:p>
      </dgm:t>
    </dgm:pt>
    <dgm:pt modelId="{A9E85DD7-6CC3-4A1A-976A-DF087CBB39E2}" type="pres">
      <dgm:prSet presAssocID="{C8F55BEF-8B6E-4E28-94E4-2FB1360C36E3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7F369056-F0E0-4840-8D9A-5F0DD480B54F}" type="pres">
      <dgm:prSet presAssocID="{C8F55BEF-8B6E-4E28-94E4-2FB1360C36E3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39985-E88F-4AA6-8F75-69CF19BD2857}" type="pres">
      <dgm:prSet presAssocID="{C8F55BEF-8B6E-4E28-94E4-2FB1360C36E3}" presName="negativeSpace" presStyleCnt="0"/>
      <dgm:spPr/>
      <dgm:t>
        <a:bodyPr/>
        <a:lstStyle/>
        <a:p>
          <a:endParaRPr lang="ru-RU"/>
        </a:p>
      </dgm:t>
    </dgm:pt>
    <dgm:pt modelId="{C7026275-C7FC-4624-AAD1-D979A6AD4C64}" type="pres">
      <dgm:prSet presAssocID="{C8F55BEF-8B6E-4E28-94E4-2FB1360C36E3}" presName="childText" presStyleLbl="conFg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EDF76-B55E-4120-AB17-3342FD6078B0}" type="pres">
      <dgm:prSet presAssocID="{F8FD6035-921F-42D2-90DA-49EB594FB467}" presName="spaceBetweenRectangles" presStyleCnt="0"/>
      <dgm:spPr/>
      <dgm:t>
        <a:bodyPr/>
        <a:lstStyle/>
        <a:p>
          <a:endParaRPr lang="ru-RU"/>
        </a:p>
      </dgm:t>
    </dgm:pt>
    <dgm:pt modelId="{68C47699-6168-4C66-9F9F-1476BDA71367}" type="pres">
      <dgm:prSet presAssocID="{23F411F0-F107-490D-8C2D-7C1955349D05}" presName="parentLin" presStyleCnt="0"/>
      <dgm:spPr/>
      <dgm:t>
        <a:bodyPr/>
        <a:lstStyle/>
        <a:p>
          <a:endParaRPr lang="ru-RU"/>
        </a:p>
      </dgm:t>
    </dgm:pt>
    <dgm:pt modelId="{F682C803-3409-4D72-A55A-73EB528DE177}" type="pres">
      <dgm:prSet presAssocID="{23F411F0-F107-490D-8C2D-7C1955349D05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1E99FF5A-713F-4E23-BBC9-6D7578D69517}" type="pres">
      <dgm:prSet presAssocID="{23F411F0-F107-490D-8C2D-7C1955349D05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3CD28-F3C5-42D4-B465-D667D44B2742}" type="pres">
      <dgm:prSet presAssocID="{23F411F0-F107-490D-8C2D-7C1955349D05}" presName="negativeSpace" presStyleCnt="0"/>
      <dgm:spPr/>
      <dgm:t>
        <a:bodyPr/>
        <a:lstStyle/>
        <a:p>
          <a:endParaRPr lang="ru-RU"/>
        </a:p>
      </dgm:t>
    </dgm:pt>
    <dgm:pt modelId="{C01A82CF-4A2B-414A-9256-8FD4B4413D18}" type="pres">
      <dgm:prSet presAssocID="{23F411F0-F107-490D-8C2D-7C1955349D05}" presName="childText" presStyleLbl="conFg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3F676-2CA9-4548-9909-B92DDFF20FD2}" type="pres">
      <dgm:prSet presAssocID="{030192E4-84DA-46A3-9097-14CDD9BFC673}" presName="spaceBetweenRectangles" presStyleCnt="0"/>
      <dgm:spPr/>
      <dgm:t>
        <a:bodyPr/>
        <a:lstStyle/>
        <a:p>
          <a:endParaRPr lang="ru-RU"/>
        </a:p>
      </dgm:t>
    </dgm:pt>
    <dgm:pt modelId="{1D6A1E45-8408-41BE-AB40-A0EC7C385924}" type="pres">
      <dgm:prSet presAssocID="{E433811E-10CD-435E-8852-3F535DB1731D}" presName="parentLin" presStyleCnt="0"/>
      <dgm:spPr/>
      <dgm:t>
        <a:bodyPr/>
        <a:lstStyle/>
        <a:p>
          <a:endParaRPr lang="ru-RU"/>
        </a:p>
      </dgm:t>
    </dgm:pt>
    <dgm:pt modelId="{8B4AD2B9-9747-4577-89D4-CAC0277DC036}" type="pres">
      <dgm:prSet presAssocID="{E433811E-10CD-435E-8852-3F535DB1731D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B8AFE821-3A0B-46BD-BA52-12E21206CD41}" type="pres">
      <dgm:prSet presAssocID="{E433811E-10CD-435E-8852-3F535DB1731D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325D8-56CA-49EB-994E-84A9A9B4ABB2}" type="pres">
      <dgm:prSet presAssocID="{E433811E-10CD-435E-8852-3F535DB1731D}" presName="negativeSpace" presStyleCnt="0"/>
      <dgm:spPr/>
      <dgm:t>
        <a:bodyPr/>
        <a:lstStyle/>
        <a:p>
          <a:endParaRPr lang="ru-RU"/>
        </a:p>
      </dgm:t>
    </dgm:pt>
    <dgm:pt modelId="{4582896E-37D7-4604-9E8E-CD550C8D66BF}" type="pres">
      <dgm:prSet presAssocID="{E433811E-10CD-435E-8852-3F535DB1731D}" presName="childText" presStyleLbl="conFg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FFB8BB-6136-445D-9949-93521B3D9295}" type="pres">
      <dgm:prSet presAssocID="{2FDDEB41-B90A-48FB-AB0E-4B418CFBC6A4}" presName="spaceBetweenRectangles" presStyleCnt="0"/>
      <dgm:spPr/>
      <dgm:t>
        <a:bodyPr/>
        <a:lstStyle/>
        <a:p>
          <a:endParaRPr lang="ru-RU"/>
        </a:p>
      </dgm:t>
    </dgm:pt>
    <dgm:pt modelId="{56816919-7772-4436-9B78-0C67173C46C0}" type="pres">
      <dgm:prSet presAssocID="{C083ED27-0B13-4140-AF5E-4FB95151E11F}" presName="parentLin" presStyleCnt="0"/>
      <dgm:spPr/>
      <dgm:t>
        <a:bodyPr/>
        <a:lstStyle/>
        <a:p>
          <a:endParaRPr lang="ru-RU"/>
        </a:p>
      </dgm:t>
    </dgm:pt>
    <dgm:pt modelId="{7B6BC215-ACC0-4B53-B8A5-711D6E56FADB}" type="pres">
      <dgm:prSet presAssocID="{C083ED27-0B13-4140-AF5E-4FB95151E11F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362BDBCF-7851-4111-B612-1A8A238FBDD3}" type="pres">
      <dgm:prSet presAssocID="{C083ED27-0B13-4140-AF5E-4FB95151E11F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2BD84-6F26-4717-8518-328E3AA6CE55}" type="pres">
      <dgm:prSet presAssocID="{C083ED27-0B13-4140-AF5E-4FB95151E11F}" presName="negativeSpace" presStyleCnt="0"/>
      <dgm:spPr/>
      <dgm:t>
        <a:bodyPr/>
        <a:lstStyle/>
        <a:p>
          <a:endParaRPr lang="ru-RU"/>
        </a:p>
      </dgm:t>
    </dgm:pt>
    <dgm:pt modelId="{C3ECACA1-2BE9-4D40-8044-EA639845FB76}" type="pres">
      <dgm:prSet presAssocID="{C083ED27-0B13-4140-AF5E-4FB95151E11F}" presName="childText" presStyleLbl="conFgAcc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2A556E-D854-4A8D-AD2B-1C65B73A356C}" type="presOf" srcId="{9183E00C-EC04-4756-95FC-A4CCB991EE07}" destId="{6CB8A736-120D-4996-A3C9-464497318C6D}" srcOrd="1" destOrd="0" presId="urn:microsoft.com/office/officeart/2005/8/layout/list1"/>
    <dgm:cxn modelId="{7A70C78E-6DE4-40CE-9805-999B08395DEB}" srcId="{1205C6B6-C5A1-4863-B854-D3BE12DA3F0B}" destId="{23F411F0-F107-490D-8C2D-7C1955349D05}" srcOrd="5" destOrd="0" parTransId="{10A02AA2-E69A-4EEB-980A-2C2C02826878}" sibTransId="{030192E4-84DA-46A3-9097-14CDD9BFC673}"/>
    <dgm:cxn modelId="{9F51CE33-2867-4FE1-9BDE-26927E2C0EA0}" type="presOf" srcId="{574647CC-9FFC-48E1-A7E8-6F68261B88BA}" destId="{BFA76941-A1A2-4B5F-AD25-E0AB47C55777}" srcOrd="1" destOrd="0" presId="urn:microsoft.com/office/officeart/2005/8/layout/list1"/>
    <dgm:cxn modelId="{DAE3D463-6E74-4531-9692-6C92D33AF6B2}" type="presOf" srcId="{0608A37A-6739-4E8B-8276-555BBB17B44A}" destId="{89399CDE-EB9E-4866-92C8-78D159533FA9}" srcOrd="1" destOrd="0" presId="urn:microsoft.com/office/officeart/2005/8/layout/list1"/>
    <dgm:cxn modelId="{52417929-2906-4B0C-A7AA-8371A336FBA2}" type="presOf" srcId="{23F411F0-F107-490D-8C2D-7C1955349D05}" destId="{1E99FF5A-713F-4E23-BBC9-6D7578D69517}" srcOrd="1" destOrd="0" presId="urn:microsoft.com/office/officeart/2005/8/layout/list1"/>
    <dgm:cxn modelId="{627B5FC9-5759-4E65-9FDF-180D49D01C4F}" srcId="{1205C6B6-C5A1-4863-B854-D3BE12DA3F0B}" destId="{C8F55BEF-8B6E-4E28-94E4-2FB1360C36E3}" srcOrd="4" destOrd="0" parTransId="{9C21FD6B-8858-46CE-87FA-420A8EE7926B}" sibTransId="{F8FD6035-921F-42D2-90DA-49EB594FB467}"/>
    <dgm:cxn modelId="{35EB8074-EF84-44CB-B673-7F41008DE588}" srcId="{1205C6B6-C5A1-4863-B854-D3BE12DA3F0B}" destId="{D1D2D351-9294-4694-AC3E-4CF195572BF0}" srcOrd="2" destOrd="0" parTransId="{9DCB40B9-C024-4388-8106-C1C87216ED62}" sibTransId="{2F1C4EFC-DF1E-4727-9545-035F8F9E7F42}"/>
    <dgm:cxn modelId="{B1CDBC79-F23A-4250-A5B1-F6AF51F238C1}" srcId="{1205C6B6-C5A1-4863-B854-D3BE12DA3F0B}" destId="{E433811E-10CD-435E-8852-3F535DB1731D}" srcOrd="6" destOrd="0" parTransId="{3568FD76-A24C-4262-8C25-FF23D19149C4}" sibTransId="{2FDDEB41-B90A-48FB-AB0E-4B418CFBC6A4}"/>
    <dgm:cxn modelId="{8D085073-925B-45BC-9606-8CFBF61AC2B7}" type="presOf" srcId="{1205C6B6-C5A1-4863-B854-D3BE12DA3F0B}" destId="{56D22E0F-CB3A-4148-9881-F2D7C8A2F4C3}" srcOrd="0" destOrd="0" presId="urn:microsoft.com/office/officeart/2005/8/layout/list1"/>
    <dgm:cxn modelId="{563342F7-43A6-4202-8F97-79F93BE6F33B}" type="presOf" srcId="{C8F55BEF-8B6E-4E28-94E4-2FB1360C36E3}" destId="{7F369056-F0E0-4840-8D9A-5F0DD480B54F}" srcOrd="1" destOrd="0" presId="urn:microsoft.com/office/officeart/2005/8/layout/list1"/>
    <dgm:cxn modelId="{62082332-B2E5-4B0E-9E7C-FEF71E7F3716}" type="presOf" srcId="{574647CC-9FFC-48E1-A7E8-6F68261B88BA}" destId="{5D119874-433B-486D-9A18-969FACF589E7}" srcOrd="0" destOrd="0" presId="urn:microsoft.com/office/officeart/2005/8/layout/list1"/>
    <dgm:cxn modelId="{B5EA06D6-B292-4612-A883-9B66CA4B1E3E}" type="presOf" srcId="{E433811E-10CD-435E-8852-3F535DB1731D}" destId="{8B4AD2B9-9747-4577-89D4-CAC0277DC036}" srcOrd="0" destOrd="0" presId="urn:microsoft.com/office/officeart/2005/8/layout/list1"/>
    <dgm:cxn modelId="{351D7F55-14E7-46F9-8BEE-559DB9EA79AB}" srcId="{1205C6B6-C5A1-4863-B854-D3BE12DA3F0B}" destId="{9183E00C-EC04-4756-95FC-A4CCB991EE07}" srcOrd="0" destOrd="0" parTransId="{6BA0B7E9-D31E-4BE5-AA9A-AB247F3FB6B6}" sibTransId="{8C9C9BC0-C59B-4FB8-A559-5D93A627DBF7}"/>
    <dgm:cxn modelId="{40D7AEA9-B62D-427A-8AEA-CB4B87D5A546}" type="presOf" srcId="{D1D2D351-9294-4694-AC3E-4CF195572BF0}" destId="{FE95B3AF-6418-46A1-9039-F8A934C611F1}" srcOrd="0" destOrd="0" presId="urn:microsoft.com/office/officeart/2005/8/layout/list1"/>
    <dgm:cxn modelId="{F42B6C09-29E9-405C-83BA-EC1D9E1B1642}" type="presOf" srcId="{D1D2D351-9294-4694-AC3E-4CF195572BF0}" destId="{199E9FF3-19BD-4A11-946F-4C347BD8C041}" srcOrd="1" destOrd="0" presId="urn:microsoft.com/office/officeart/2005/8/layout/list1"/>
    <dgm:cxn modelId="{E8987175-6ED5-40EC-BAF4-841951280022}" type="presOf" srcId="{9183E00C-EC04-4756-95FC-A4CCB991EE07}" destId="{2236F794-D776-401E-9552-C8A5BBF29917}" srcOrd="0" destOrd="0" presId="urn:microsoft.com/office/officeart/2005/8/layout/list1"/>
    <dgm:cxn modelId="{3408D5C6-F4FB-4BC5-89E4-2888C8F1B443}" srcId="{1205C6B6-C5A1-4863-B854-D3BE12DA3F0B}" destId="{574647CC-9FFC-48E1-A7E8-6F68261B88BA}" srcOrd="1" destOrd="0" parTransId="{0D38A2B4-7F5D-42A1-873E-90350199E7F0}" sibTransId="{15EB7B04-750D-46E4-A188-3656A8007735}"/>
    <dgm:cxn modelId="{65C247DB-168D-4800-8EC6-E0A0DCA554E0}" type="presOf" srcId="{E433811E-10CD-435E-8852-3F535DB1731D}" destId="{B8AFE821-3A0B-46BD-BA52-12E21206CD41}" srcOrd="1" destOrd="0" presId="urn:microsoft.com/office/officeart/2005/8/layout/list1"/>
    <dgm:cxn modelId="{3BA54B5D-A88E-46B0-8E50-B5AECF08911F}" srcId="{1205C6B6-C5A1-4863-B854-D3BE12DA3F0B}" destId="{C083ED27-0B13-4140-AF5E-4FB95151E11F}" srcOrd="7" destOrd="0" parTransId="{CCA78453-8837-4592-8F5C-716EB54AE448}" sibTransId="{17C8F049-75E5-453E-B3E5-F05696C833E7}"/>
    <dgm:cxn modelId="{11D84E1A-F430-475A-B80C-464BD7C63081}" type="presOf" srcId="{23F411F0-F107-490D-8C2D-7C1955349D05}" destId="{F682C803-3409-4D72-A55A-73EB528DE177}" srcOrd="0" destOrd="0" presId="urn:microsoft.com/office/officeart/2005/8/layout/list1"/>
    <dgm:cxn modelId="{F486B020-F94E-411A-870B-0C5A488ADE00}" type="presOf" srcId="{0608A37A-6739-4E8B-8276-555BBB17B44A}" destId="{82533DEF-F483-4E3E-9102-9893775E05CE}" srcOrd="0" destOrd="0" presId="urn:microsoft.com/office/officeart/2005/8/layout/list1"/>
    <dgm:cxn modelId="{2B4F8757-6457-48D1-B8D9-BE2F77CF0C21}" type="presOf" srcId="{C083ED27-0B13-4140-AF5E-4FB95151E11F}" destId="{362BDBCF-7851-4111-B612-1A8A238FBDD3}" srcOrd="1" destOrd="0" presId="urn:microsoft.com/office/officeart/2005/8/layout/list1"/>
    <dgm:cxn modelId="{834CF34C-F6F8-4025-8748-4D2878CB01C0}" type="presOf" srcId="{C8F55BEF-8B6E-4E28-94E4-2FB1360C36E3}" destId="{A9E85DD7-6CC3-4A1A-976A-DF087CBB39E2}" srcOrd="0" destOrd="0" presId="urn:microsoft.com/office/officeart/2005/8/layout/list1"/>
    <dgm:cxn modelId="{FC7C8ACD-0DF8-4AD6-938A-D4131AB9CED6}" type="presOf" srcId="{C083ED27-0B13-4140-AF5E-4FB95151E11F}" destId="{7B6BC215-ACC0-4B53-B8A5-711D6E56FADB}" srcOrd="0" destOrd="0" presId="urn:microsoft.com/office/officeart/2005/8/layout/list1"/>
    <dgm:cxn modelId="{7EE43FAF-39F6-4542-819F-30EACE240A62}" srcId="{1205C6B6-C5A1-4863-B854-D3BE12DA3F0B}" destId="{0608A37A-6739-4E8B-8276-555BBB17B44A}" srcOrd="3" destOrd="0" parTransId="{AEB8F084-6F1C-476A-86D4-67882CC3E72E}" sibTransId="{D2BF3E76-6F8E-4E3A-BE4E-131615F7A0D2}"/>
    <dgm:cxn modelId="{EF277E37-F3AA-4D3E-B405-1DCA8E67CBB4}" type="presParOf" srcId="{56D22E0F-CB3A-4148-9881-F2D7C8A2F4C3}" destId="{AB608206-A58B-4F5C-8115-748F00AD165E}" srcOrd="0" destOrd="0" presId="urn:microsoft.com/office/officeart/2005/8/layout/list1"/>
    <dgm:cxn modelId="{640B93BF-1223-4223-B957-9B550FFC5CA3}" type="presParOf" srcId="{AB608206-A58B-4F5C-8115-748F00AD165E}" destId="{2236F794-D776-401E-9552-C8A5BBF29917}" srcOrd="0" destOrd="0" presId="urn:microsoft.com/office/officeart/2005/8/layout/list1"/>
    <dgm:cxn modelId="{7EF4DFC4-0E0D-4F0E-8FA6-ABB59BC4DF21}" type="presParOf" srcId="{AB608206-A58B-4F5C-8115-748F00AD165E}" destId="{6CB8A736-120D-4996-A3C9-464497318C6D}" srcOrd="1" destOrd="0" presId="urn:microsoft.com/office/officeart/2005/8/layout/list1"/>
    <dgm:cxn modelId="{40046CFA-63C9-41FF-9378-6B96BC97B447}" type="presParOf" srcId="{56D22E0F-CB3A-4148-9881-F2D7C8A2F4C3}" destId="{CD1555E6-5262-40A0-8242-5CC764803A63}" srcOrd="1" destOrd="0" presId="urn:microsoft.com/office/officeart/2005/8/layout/list1"/>
    <dgm:cxn modelId="{911229A3-AF29-48BD-BF6D-09609003F0D4}" type="presParOf" srcId="{56D22E0F-CB3A-4148-9881-F2D7C8A2F4C3}" destId="{8439DFD6-97E0-4BEE-B122-8721F8B5F7D6}" srcOrd="2" destOrd="0" presId="urn:microsoft.com/office/officeart/2005/8/layout/list1"/>
    <dgm:cxn modelId="{86C040D6-413E-413A-9A0A-03D95AB50704}" type="presParOf" srcId="{56D22E0F-CB3A-4148-9881-F2D7C8A2F4C3}" destId="{610D5BBC-CCC8-41E9-BB6C-5042F7A74BA1}" srcOrd="3" destOrd="0" presId="urn:microsoft.com/office/officeart/2005/8/layout/list1"/>
    <dgm:cxn modelId="{265F515C-2F95-40C3-A6FC-3FD2C79D61EA}" type="presParOf" srcId="{56D22E0F-CB3A-4148-9881-F2D7C8A2F4C3}" destId="{8F080B79-0650-4556-A160-A57518360E07}" srcOrd="4" destOrd="0" presId="urn:microsoft.com/office/officeart/2005/8/layout/list1"/>
    <dgm:cxn modelId="{3E0E4153-1557-4927-A961-1F8C0CC2561C}" type="presParOf" srcId="{8F080B79-0650-4556-A160-A57518360E07}" destId="{5D119874-433B-486D-9A18-969FACF589E7}" srcOrd="0" destOrd="0" presId="urn:microsoft.com/office/officeart/2005/8/layout/list1"/>
    <dgm:cxn modelId="{8876DAE2-BF1D-42EA-81C4-90382650F2EB}" type="presParOf" srcId="{8F080B79-0650-4556-A160-A57518360E07}" destId="{BFA76941-A1A2-4B5F-AD25-E0AB47C55777}" srcOrd="1" destOrd="0" presId="urn:microsoft.com/office/officeart/2005/8/layout/list1"/>
    <dgm:cxn modelId="{EB5F58B0-2814-45B1-A067-D844A4853668}" type="presParOf" srcId="{56D22E0F-CB3A-4148-9881-F2D7C8A2F4C3}" destId="{866E025E-2C60-45F6-BD38-43BA1420B65F}" srcOrd="5" destOrd="0" presId="urn:microsoft.com/office/officeart/2005/8/layout/list1"/>
    <dgm:cxn modelId="{8117CCB0-5316-4568-A02A-47049BEA5A7E}" type="presParOf" srcId="{56D22E0F-CB3A-4148-9881-F2D7C8A2F4C3}" destId="{AB69C281-0295-41DC-9788-CDCEDD69A184}" srcOrd="6" destOrd="0" presId="urn:microsoft.com/office/officeart/2005/8/layout/list1"/>
    <dgm:cxn modelId="{59B57228-A54D-4ADA-B018-868EC29178D3}" type="presParOf" srcId="{56D22E0F-CB3A-4148-9881-F2D7C8A2F4C3}" destId="{D3DAE9EE-2DD8-446B-BC62-65ED8A59B1F5}" srcOrd="7" destOrd="0" presId="urn:microsoft.com/office/officeart/2005/8/layout/list1"/>
    <dgm:cxn modelId="{A400FE78-66FB-4A13-BADC-F69F92B3350E}" type="presParOf" srcId="{56D22E0F-CB3A-4148-9881-F2D7C8A2F4C3}" destId="{D0F16340-5215-4363-A763-F69303FF5982}" srcOrd="8" destOrd="0" presId="urn:microsoft.com/office/officeart/2005/8/layout/list1"/>
    <dgm:cxn modelId="{47009E5A-6006-4641-B79C-EDE7034B6E66}" type="presParOf" srcId="{D0F16340-5215-4363-A763-F69303FF5982}" destId="{FE95B3AF-6418-46A1-9039-F8A934C611F1}" srcOrd="0" destOrd="0" presId="urn:microsoft.com/office/officeart/2005/8/layout/list1"/>
    <dgm:cxn modelId="{B5CB0A06-5161-42E4-AB67-7F4B2A5DC1AE}" type="presParOf" srcId="{D0F16340-5215-4363-A763-F69303FF5982}" destId="{199E9FF3-19BD-4A11-946F-4C347BD8C041}" srcOrd="1" destOrd="0" presId="urn:microsoft.com/office/officeart/2005/8/layout/list1"/>
    <dgm:cxn modelId="{A96D9F1E-3905-4EE9-96C8-8FFC7E73DF59}" type="presParOf" srcId="{56D22E0F-CB3A-4148-9881-F2D7C8A2F4C3}" destId="{C3C862F7-BCB6-46C3-BB20-A41B7D07F4E1}" srcOrd="9" destOrd="0" presId="urn:microsoft.com/office/officeart/2005/8/layout/list1"/>
    <dgm:cxn modelId="{2FE4FE40-1E9E-473D-80A8-BF277AA037C7}" type="presParOf" srcId="{56D22E0F-CB3A-4148-9881-F2D7C8A2F4C3}" destId="{CFE55A0E-3BCF-4447-AD7A-567A44195279}" srcOrd="10" destOrd="0" presId="urn:microsoft.com/office/officeart/2005/8/layout/list1"/>
    <dgm:cxn modelId="{04EB4F22-D1D1-44A5-9A04-9676D64D3518}" type="presParOf" srcId="{56D22E0F-CB3A-4148-9881-F2D7C8A2F4C3}" destId="{F1C9B88E-FF53-4180-94F0-517B844AEF40}" srcOrd="11" destOrd="0" presId="urn:microsoft.com/office/officeart/2005/8/layout/list1"/>
    <dgm:cxn modelId="{19FE9B3B-2B2D-479D-BA9C-920E19E6A8F4}" type="presParOf" srcId="{56D22E0F-CB3A-4148-9881-F2D7C8A2F4C3}" destId="{C6E8952B-6A46-481D-87D2-157E47C99121}" srcOrd="12" destOrd="0" presId="urn:microsoft.com/office/officeart/2005/8/layout/list1"/>
    <dgm:cxn modelId="{67257BFE-0F51-420C-909F-2AC98838C603}" type="presParOf" srcId="{C6E8952B-6A46-481D-87D2-157E47C99121}" destId="{82533DEF-F483-4E3E-9102-9893775E05CE}" srcOrd="0" destOrd="0" presId="urn:microsoft.com/office/officeart/2005/8/layout/list1"/>
    <dgm:cxn modelId="{F411A5C9-789A-4BEF-B64D-6676F5D0865F}" type="presParOf" srcId="{C6E8952B-6A46-481D-87D2-157E47C99121}" destId="{89399CDE-EB9E-4866-92C8-78D159533FA9}" srcOrd="1" destOrd="0" presId="urn:microsoft.com/office/officeart/2005/8/layout/list1"/>
    <dgm:cxn modelId="{D8EDC280-E60D-4D25-8B29-39F7F44A362B}" type="presParOf" srcId="{56D22E0F-CB3A-4148-9881-F2D7C8A2F4C3}" destId="{17DC1425-5B72-4E1F-ADF5-BDC48ABACF6D}" srcOrd="13" destOrd="0" presId="urn:microsoft.com/office/officeart/2005/8/layout/list1"/>
    <dgm:cxn modelId="{CDACB77E-EBF7-4B6C-96A9-146FC4DB2224}" type="presParOf" srcId="{56D22E0F-CB3A-4148-9881-F2D7C8A2F4C3}" destId="{F7292752-433A-415B-8219-0DE272D6C5C8}" srcOrd="14" destOrd="0" presId="urn:microsoft.com/office/officeart/2005/8/layout/list1"/>
    <dgm:cxn modelId="{0BF14E60-5F57-4668-8F6A-13C2FAE88592}" type="presParOf" srcId="{56D22E0F-CB3A-4148-9881-F2D7C8A2F4C3}" destId="{E9892BEC-52BC-46EB-9DAC-D873DCCAEC67}" srcOrd="15" destOrd="0" presId="urn:microsoft.com/office/officeart/2005/8/layout/list1"/>
    <dgm:cxn modelId="{9F2E0C4D-2CB2-454E-A4F9-7E34A91998AF}" type="presParOf" srcId="{56D22E0F-CB3A-4148-9881-F2D7C8A2F4C3}" destId="{6D2A177E-FF94-42FC-A380-C8DBB54C38FA}" srcOrd="16" destOrd="0" presId="urn:microsoft.com/office/officeart/2005/8/layout/list1"/>
    <dgm:cxn modelId="{1BDA569B-A848-4D2A-AF7E-47023F1E00D4}" type="presParOf" srcId="{6D2A177E-FF94-42FC-A380-C8DBB54C38FA}" destId="{A9E85DD7-6CC3-4A1A-976A-DF087CBB39E2}" srcOrd="0" destOrd="0" presId="urn:microsoft.com/office/officeart/2005/8/layout/list1"/>
    <dgm:cxn modelId="{D9CB8B5D-7652-44FB-B5F0-D9060800D801}" type="presParOf" srcId="{6D2A177E-FF94-42FC-A380-C8DBB54C38FA}" destId="{7F369056-F0E0-4840-8D9A-5F0DD480B54F}" srcOrd="1" destOrd="0" presId="urn:microsoft.com/office/officeart/2005/8/layout/list1"/>
    <dgm:cxn modelId="{6751D20F-F6B2-4E5C-8F80-49F8DF0E68DA}" type="presParOf" srcId="{56D22E0F-CB3A-4148-9881-F2D7C8A2F4C3}" destId="{87539985-E88F-4AA6-8F75-69CF19BD2857}" srcOrd="17" destOrd="0" presId="urn:microsoft.com/office/officeart/2005/8/layout/list1"/>
    <dgm:cxn modelId="{BA61018C-6B46-49AA-B089-4426F44344B5}" type="presParOf" srcId="{56D22E0F-CB3A-4148-9881-F2D7C8A2F4C3}" destId="{C7026275-C7FC-4624-AAD1-D979A6AD4C64}" srcOrd="18" destOrd="0" presId="urn:microsoft.com/office/officeart/2005/8/layout/list1"/>
    <dgm:cxn modelId="{93613F29-CEA6-4CF7-9CBB-AE9A2020537B}" type="presParOf" srcId="{56D22E0F-CB3A-4148-9881-F2D7C8A2F4C3}" destId="{EA2EDF76-B55E-4120-AB17-3342FD6078B0}" srcOrd="19" destOrd="0" presId="urn:microsoft.com/office/officeart/2005/8/layout/list1"/>
    <dgm:cxn modelId="{42380491-8C80-4C7A-B782-B2A2A412FD1D}" type="presParOf" srcId="{56D22E0F-CB3A-4148-9881-F2D7C8A2F4C3}" destId="{68C47699-6168-4C66-9F9F-1476BDA71367}" srcOrd="20" destOrd="0" presId="urn:microsoft.com/office/officeart/2005/8/layout/list1"/>
    <dgm:cxn modelId="{3B3E9A94-B501-4305-AECB-EC8A4F39397A}" type="presParOf" srcId="{68C47699-6168-4C66-9F9F-1476BDA71367}" destId="{F682C803-3409-4D72-A55A-73EB528DE177}" srcOrd="0" destOrd="0" presId="urn:microsoft.com/office/officeart/2005/8/layout/list1"/>
    <dgm:cxn modelId="{AD2915D3-B1C6-4A45-9F9A-4C4D300A43F4}" type="presParOf" srcId="{68C47699-6168-4C66-9F9F-1476BDA71367}" destId="{1E99FF5A-713F-4E23-BBC9-6D7578D69517}" srcOrd="1" destOrd="0" presId="urn:microsoft.com/office/officeart/2005/8/layout/list1"/>
    <dgm:cxn modelId="{BB7B0B4E-158F-4C85-AA08-2EB99B5EE663}" type="presParOf" srcId="{56D22E0F-CB3A-4148-9881-F2D7C8A2F4C3}" destId="{6963CD28-F3C5-42D4-B465-D667D44B2742}" srcOrd="21" destOrd="0" presId="urn:microsoft.com/office/officeart/2005/8/layout/list1"/>
    <dgm:cxn modelId="{3D1061C1-DCFB-4E13-A7C8-E78BD96008DD}" type="presParOf" srcId="{56D22E0F-CB3A-4148-9881-F2D7C8A2F4C3}" destId="{C01A82CF-4A2B-414A-9256-8FD4B4413D18}" srcOrd="22" destOrd="0" presId="urn:microsoft.com/office/officeart/2005/8/layout/list1"/>
    <dgm:cxn modelId="{2E408547-5678-497F-82D7-D2E6E1959222}" type="presParOf" srcId="{56D22E0F-CB3A-4148-9881-F2D7C8A2F4C3}" destId="{F4B3F676-2CA9-4548-9909-B92DDFF20FD2}" srcOrd="23" destOrd="0" presId="urn:microsoft.com/office/officeart/2005/8/layout/list1"/>
    <dgm:cxn modelId="{C8DE4780-B76A-403E-9682-DC1E5E0EF581}" type="presParOf" srcId="{56D22E0F-CB3A-4148-9881-F2D7C8A2F4C3}" destId="{1D6A1E45-8408-41BE-AB40-A0EC7C385924}" srcOrd="24" destOrd="0" presId="urn:microsoft.com/office/officeart/2005/8/layout/list1"/>
    <dgm:cxn modelId="{C369EBFA-241E-4503-A601-3C64545C963B}" type="presParOf" srcId="{1D6A1E45-8408-41BE-AB40-A0EC7C385924}" destId="{8B4AD2B9-9747-4577-89D4-CAC0277DC036}" srcOrd="0" destOrd="0" presId="urn:microsoft.com/office/officeart/2005/8/layout/list1"/>
    <dgm:cxn modelId="{FBC9B0A3-81A4-4E48-8969-A2C8B8F5468D}" type="presParOf" srcId="{1D6A1E45-8408-41BE-AB40-A0EC7C385924}" destId="{B8AFE821-3A0B-46BD-BA52-12E21206CD41}" srcOrd="1" destOrd="0" presId="urn:microsoft.com/office/officeart/2005/8/layout/list1"/>
    <dgm:cxn modelId="{C5C24449-FEF8-42C4-A20A-E035DDE23052}" type="presParOf" srcId="{56D22E0F-CB3A-4148-9881-F2D7C8A2F4C3}" destId="{93A325D8-56CA-49EB-994E-84A9A9B4ABB2}" srcOrd="25" destOrd="0" presId="urn:microsoft.com/office/officeart/2005/8/layout/list1"/>
    <dgm:cxn modelId="{A342704D-8A39-4B64-99CC-F0C7B349DFC1}" type="presParOf" srcId="{56D22E0F-CB3A-4148-9881-F2D7C8A2F4C3}" destId="{4582896E-37D7-4604-9E8E-CD550C8D66BF}" srcOrd="26" destOrd="0" presId="urn:microsoft.com/office/officeart/2005/8/layout/list1"/>
    <dgm:cxn modelId="{6E91B375-8348-4CA9-BB3C-7D268A5ECE6D}" type="presParOf" srcId="{56D22E0F-CB3A-4148-9881-F2D7C8A2F4C3}" destId="{24FFB8BB-6136-445D-9949-93521B3D9295}" srcOrd="27" destOrd="0" presId="urn:microsoft.com/office/officeart/2005/8/layout/list1"/>
    <dgm:cxn modelId="{B6F12EBA-2168-4A62-B9F0-FF4BFEBD4FA6}" type="presParOf" srcId="{56D22E0F-CB3A-4148-9881-F2D7C8A2F4C3}" destId="{56816919-7772-4436-9B78-0C67173C46C0}" srcOrd="28" destOrd="0" presId="urn:microsoft.com/office/officeart/2005/8/layout/list1"/>
    <dgm:cxn modelId="{2572F0FB-B93B-44E2-8664-769553BAAC10}" type="presParOf" srcId="{56816919-7772-4436-9B78-0C67173C46C0}" destId="{7B6BC215-ACC0-4B53-B8A5-711D6E56FADB}" srcOrd="0" destOrd="0" presId="urn:microsoft.com/office/officeart/2005/8/layout/list1"/>
    <dgm:cxn modelId="{8C6BDC06-035D-4BFE-B4D3-164CB2878249}" type="presParOf" srcId="{56816919-7772-4436-9B78-0C67173C46C0}" destId="{362BDBCF-7851-4111-B612-1A8A238FBDD3}" srcOrd="1" destOrd="0" presId="urn:microsoft.com/office/officeart/2005/8/layout/list1"/>
    <dgm:cxn modelId="{0258E84B-AF5F-43A4-A0AA-9F17B01F2A41}" type="presParOf" srcId="{56D22E0F-CB3A-4148-9881-F2D7C8A2F4C3}" destId="{AAE2BD84-6F26-4717-8518-328E3AA6CE55}" srcOrd="29" destOrd="0" presId="urn:microsoft.com/office/officeart/2005/8/layout/list1"/>
    <dgm:cxn modelId="{F4299F98-3AC3-44B8-95F5-7D65F492BA0D}" type="presParOf" srcId="{56D22E0F-CB3A-4148-9881-F2D7C8A2F4C3}" destId="{C3ECACA1-2BE9-4D40-8044-EA639845FB76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2A5402-D9F7-48A6-A6A8-AD6BA6E3DCC7}" type="doc">
      <dgm:prSet loTypeId="urn:microsoft.com/office/officeart/2005/8/layout/process2" loCatId="process" qsTypeId="urn:microsoft.com/office/officeart/2005/8/quickstyle/3d2" qsCatId="3D" csTypeId="urn:microsoft.com/office/officeart/2005/8/colors/accent1_5" csCatId="accent1" phldr="1"/>
      <dgm:spPr/>
    </dgm:pt>
    <dgm:pt modelId="{3AFE92D7-985B-4CB1-B4FB-EB986769E096}">
      <dgm:prSet phldrT="[Текст]" custT="1"/>
      <dgm:spPr/>
      <dgm:t>
        <a:bodyPr/>
        <a:lstStyle/>
        <a:p>
          <a:r>
            <a:rPr lang="ru-RU" sz="3600" dirty="0" smtClean="0"/>
            <a:t>Информационно-развивающая среда </a:t>
          </a:r>
          <a:endParaRPr lang="ru-RU" sz="3600" dirty="0"/>
        </a:p>
      </dgm:t>
    </dgm:pt>
    <dgm:pt modelId="{FBE20662-6B81-450B-8B42-93DC2BD8746C}" type="parTrans" cxnId="{40FC2DDE-2521-4EE1-A2DD-2BF4BA3E3E21}">
      <dgm:prSet/>
      <dgm:spPr/>
      <dgm:t>
        <a:bodyPr/>
        <a:lstStyle/>
        <a:p>
          <a:endParaRPr lang="ru-RU"/>
        </a:p>
      </dgm:t>
    </dgm:pt>
    <dgm:pt modelId="{0C391657-E339-4894-9C11-2BC129832DE8}" type="sibTrans" cxnId="{40FC2DDE-2521-4EE1-A2DD-2BF4BA3E3E21}">
      <dgm:prSet/>
      <dgm:spPr/>
      <dgm:t>
        <a:bodyPr/>
        <a:lstStyle/>
        <a:p>
          <a:endParaRPr lang="ru-RU"/>
        </a:p>
      </dgm:t>
    </dgm:pt>
    <dgm:pt modelId="{D17D9684-A784-4070-84E7-AEFC51030E09}">
      <dgm:prSet phldrT="[Текст]"/>
      <dgm:spPr/>
      <dgm:t>
        <a:bodyPr/>
        <a:lstStyle/>
        <a:p>
          <a:r>
            <a:rPr lang="ru-RU" dirty="0" smtClean="0">
              <a:effectLst/>
              <a:latin typeface="Times New Roman"/>
              <a:ea typeface="Calibri"/>
            </a:rPr>
            <a:t>система влияний и условий формирования личности, а также возможностей для ее развития, содержащихся в социальном и пространственно-предметном окружении, где особое значение играет информация и информационные технологии, ориентирующие всех участников образовательного процесса на ценности развития, саморазвития и духовные смыслы</a:t>
          </a:r>
          <a:endParaRPr lang="ru-RU" dirty="0"/>
        </a:p>
      </dgm:t>
    </dgm:pt>
    <dgm:pt modelId="{8F9BE54E-80F8-4ECA-9F7D-485C28AED97F}" type="parTrans" cxnId="{09731787-8100-4CB0-8C92-D302AEECC1F4}">
      <dgm:prSet/>
      <dgm:spPr/>
      <dgm:t>
        <a:bodyPr/>
        <a:lstStyle/>
        <a:p>
          <a:endParaRPr lang="ru-RU"/>
        </a:p>
      </dgm:t>
    </dgm:pt>
    <dgm:pt modelId="{36FD772F-B242-4A11-9279-8298FCC129BF}" type="sibTrans" cxnId="{09731787-8100-4CB0-8C92-D302AEECC1F4}">
      <dgm:prSet/>
      <dgm:spPr/>
      <dgm:t>
        <a:bodyPr/>
        <a:lstStyle/>
        <a:p>
          <a:endParaRPr lang="ru-RU"/>
        </a:p>
      </dgm:t>
    </dgm:pt>
    <dgm:pt modelId="{0F3F47FF-9366-405A-9C5C-1CA24D33E68B}" type="pres">
      <dgm:prSet presAssocID="{E52A5402-D9F7-48A6-A6A8-AD6BA6E3DCC7}" presName="linearFlow" presStyleCnt="0">
        <dgm:presLayoutVars>
          <dgm:resizeHandles val="exact"/>
        </dgm:presLayoutVars>
      </dgm:prSet>
      <dgm:spPr/>
    </dgm:pt>
    <dgm:pt modelId="{F0B4636A-014E-44A5-8F1C-25EC2A2A13FA}" type="pres">
      <dgm:prSet presAssocID="{3AFE92D7-985B-4CB1-B4FB-EB986769E09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2EF12-D4F8-4B40-B51B-650B85B37C80}" type="pres">
      <dgm:prSet presAssocID="{0C391657-E339-4894-9C11-2BC129832DE8}" presName="sibTrans" presStyleLbl="sibTrans2D1" presStyleIdx="0" presStyleCnt="1" custScaleX="105671" custScaleY="102876" custLinFactNeighborX="-1899" custLinFactNeighborY="2553"/>
      <dgm:spPr/>
      <dgm:t>
        <a:bodyPr/>
        <a:lstStyle/>
        <a:p>
          <a:endParaRPr lang="ru-RU"/>
        </a:p>
      </dgm:t>
    </dgm:pt>
    <dgm:pt modelId="{08F126EF-70CA-4B62-A0A9-E0A04F7D20BA}" type="pres">
      <dgm:prSet presAssocID="{0C391657-E339-4894-9C11-2BC129832DE8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0F97277E-18BA-4F1E-A577-BB80F4844446}" type="pres">
      <dgm:prSet presAssocID="{D17D9684-A784-4070-84E7-AEFC51030E09}" presName="node" presStyleLbl="node1" presStyleIdx="1" presStyleCnt="2" custScaleX="157419" custScaleY="229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731787-8100-4CB0-8C92-D302AEECC1F4}" srcId="{E52A5402-D9F7-48A6-A6A8-AD6BA6E3DCC7}" destId="{D17D9684-A784-4070-84E7-AEFC51030E09}" srcOrd="1" destOrd="0" parTransId="{8F9BE54E-80F8-4ECA-9F7D-485C28AED97F}" sibTransId="{36FD772F-B242-4A11-9279-8298FCC129BF}"/>
    <dgm:cxn modelId="{A5BE6BAC-754A-427A-90BB-3C3859EA7142}" type="presOf" srcId="{0C391657-E339-4894-9C11-2BC129832DE8}" destId="{08F126EF-70CA-4B62-A0A9-E0A04F7D20BA}" srcOrd="1" destOrd="0" presId="urn:microsoft.com/office/officeart/2005/8/layout/process2"/>
    <dgm:cxn modelId="{40FC2DDE-2521-4EE1-A2DD-2BF4BA3E3E21}" srcId="{E52A5402-D9F7-48A6-A6A8-AD6BA6E3DCC7}" destId="{3AFE92D7-985B-4CB1-B4FB-EB986769E096}" srcOrd="0" destOrd="0" parTransId="{FBE20662-6B81-450B-8B42-93DC2BD8746C}" sibTransId="{0C391657-E339-4894-9C11-2BC129832DE8}"/>
    <dgm:cxn modelId="{2841E0F3-B1DC-49CA-980B-5C801AEA29E5}" type="presOf" srcId="{E52A5402-D9F7-48A6-A6A8-AD6BA6E3DCC7}" destId="{0F3F47FF-9366-405A-9C5C-1CA24D33E68B}" srcOrd="0" destOrd="0" presId="urn:microsoft.com/office/officeart/2005/8/layout/process2"/>
    <dgm:cxn modelId="{22D30746-16B3-4492-9B45-09274B7D210F}" type="presOf" srcId="{3AFE92D7-985B-4CB1-B4FB-EB986769E096}" destId="{F0B4636A-014E-44A5-8F1C-25EC2A2A13FA}" srcOrd="0" destOrd="0" presId="urn:microsoft.com/office/officeart/2005/8/layout/process2"/>
    <dgm:cxn modelId="{CF865E66-D988-4A0A-B715-5B3F880FDF68}" type="presOf" srcId="{0C391657-E339-4894-9C11-2BC129832DE8}" destId="{E852EF12-D4F8-4B40-B51B-650B85B37C80}" srcOrd="0" destOrd="0" presId="urn:microsoft.com/office/officeart/2005/8/layout/process2"/>
    <dgm:cxn modelId="{83A0F176-D471-4B49-912A-F2E057C96FA4}" type="presOf" srcId="{D17D9684-A784-4070-84E7-AEFC51030E09}" destId="{0F97277E-18BA-4F1E-A577-BB80F4844446}" srcOrd="0" destOrd="0" presId="urn:microsoft.com/office/officeart/2005/8/layout/process2"/>
    <dgm:cxn modelId="{1C162D1C-57B0-4FA8-B26A-75A9D89DEB3A}" type="presParOf" srcId="{0F3F47FF-9366-405A-9C5C-1CA24D33E68B}" destId="{F0B4636A-014E-44A5-8F1C-25EC2A2A13FA}" srcOrd="0" destOrd="0" presId="urn:microsoft.com/office/officeart/2005/8/layout/process2"/>
    <dgm:cxn modelId="{009FF0BC-0B27-4BC6-90EE-98BCE9B06020}" type="presParOf" srcId="{0F3F47FF-9366-405A-9C5C-1CA24D33E68B}" destId="{E852EF12-D4F8-4B40-B51B-650B85B37C80}" srcOrd="1" destOrd="0" presId="urn:microsoft.com/office/officeart/2005/8/layout/process2"/>
    <dgm:cxn modelId="{D6181C93-1B4F-4220-8623-0CCC5B3C789E}" type="presParOf" srcId="{E852EF12-D4F8-4B40-B51B-650B85B37C80}" destId="{08F126EF-70CA-4B62-A0A9-E0A04F7D20BA}" srcOrd="0" destOrd="0" presId="urn:microsoft.com/office/officeart/2005/8/layout/process2"/>
    <dgm:cxn modelId="{FE707438-F210-4BB2-B58E-D5E1EE459E29}" type="presParOf" srcId="{0F3F47FF-9366-405A-9C5C-1CA24D33E68B}" destId="{0F97277E-18BA-4F1E-A577-BB80F4844446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57182F-2437-42D0-B087-8A7DD49D0F6C}" type="doc">
      <dgm:prSet loTypeId="urn:microsoft.com/office/officeart/2005/8/layout/h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5A5F31A-CCBD-47EA-BCCB-2C15FC86DA22}">
      <dgm:prSet phldrT="[Текст]" custT="1"/>
      <dgm:spPr/>
      <dgm:t>
        <a:bodyPr/>
        <a:lstStyle/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1 блок</a:t>
          </a:r>
        </a:p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Предметные уроки</a:t>
          </a:r>
        </a:p>
      </dgm:t>
    </dgm:pt>
    <dgm:pt modelId="{3043E5EA-B4F0-4B3D-8E05-9197D5AF6581}" type="parTrans" cxnId="{DF5927F4-807B-43DA-B87D-5C5F4331D9CB}">
      <dgm:prSet/>
      <dgm:spPr/>
      <dgm:t>
        <a:bodyPr/>
        <a:lstStyle/>
        <a:p>
          <a:endParaRPr lang="ru-RU" sz="1600"/>
        </a:p>
      </dgm:t>
    </dgm:pt>
    <dgm:pt modelId="{850D92BF-E90B-43A6-A30B-3672B14EC6A2}" type="sibTrans" cxnId="{DF5927F4-807B-43DA-B87D-5C5F4331D9CB}">
      <dgm:prSet/>
      <dgm:spPr/>
      <dgm:t>
        <a:bodyPr/>
        <a:lstStyle/>
        <a:p>
          <a:endParaRPr lang="ru-RU" sz="1600"/>
        </a:p>
      </dgm:t>
    </dgm:pt>
    <dgm:pt modelId="{13982B38-9CCC-4D6A-B516-03F3BB1433E1}">
      <dgm:prSet phldrT="[Текст]" custT="1"/>
      <dgm:spPr/>
      <dgm:t>
        <a:bodyPr/>
        <a:lstStyle/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естественно-научного цикла</a:t>
          </a:r>
        </a:p>
      </dgm:t>
    </dgm:pt>
    <dgm:pt modelId="{3B3A1FB0-7B31-422E-B223-57A6783177DA}" type="parTrans" cxnId="{251AEAFF-29D8-4F40-A05B-81D94D3C5AAC}">
      <dgm:prSet/>
      <dgm:spPr/>
      <dgm:t>
        <a:bodyPr/>
        <a:lstStyle/>
        <a:p>
          <a:endParaRPr lang="ru-RU" sz="1600"/>
        </a:p>
      </dgm:t>
    </dgm:pt>
    <dgm:pt modelId="{4FB1F28C-F897-4EBB-BEE4-485F8D2BA86C}" type="sibTrans" cxnId="{251AEAFF-29D8-4F40-A05B-81D94D3C5AAC}">
      <dgm:prSet/>
      <dgm:spPr/>
      <dgm:t>
        <a:bodyPr/>
        <a:lstStyle/>
        <a:p>
          <a:endParaRPr lang="ru-RU" sz="1600"/>
        </a:p>
      </dgm:t>
    </dgm:pt>
    <dgm:pt modelId="{45E20409-6DAA-47D0-A4E1-886EA58B95D9}">
      <dgm:prSet phldrT="[Текст]" custT="1"/>
      <dgm:spPr/>
      <dgm:t>
        <a:bodyPr/>
        <a:lstStyle/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математического цикла</a:t>
          </a:r>
        </a:p>
      </dgm:t>
    </dgm:pt>
    <dgm:pt modelId="{ECD722D2-2C99-4FE2-943E-85AA4E01C001}" type="parTrans" cxnId="{93C9BD27-26E0-41C7-B39E-4421EAC02F2F}">
      <dgm:prSet/>
      <dgm:spPr/>
      <dgm:t>
        <a:bodyPr/>
        <a:lstStyle/>
        <a:p>
          <a:endParaRPr lang="ru-RU" sz="1600"/>
        </a:p>
      </dgm:t>
    </dgm:pt>
    <dgm:pt modelId="{0347745B-47E3-4BEB-A1C0-0748649CECD6}" type="sibTrans" cxnId="{93C9BD27-26E0-41C7-B39E-4421EAC02F2F}">
      <dgm:prSet/>
      <dgm:spPr/>
      <dgm:t>
        <a:bodyPr/>
        <a:lstStyle/>
        <a:p>
          <a:endParaRPr lang="ru-RU" sz="1600"/>
        </a:p>
      </dgm:t>
    </dgm:pt>
    <dgm:pt modelId="{2E43709C-0D0F-4EBE-AA8A-31ACACCF3012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2 блок</a:t>
          </a:r>
        </a:p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Внеурочная деятельность </a:t>
          </a:r>
        </a:p>
      </dgm:t>
    </dgm:pt>
    <dgm:pt modelId="{AF16A525-692A-453D-99F8-DD25F0C54067}" type="parTrans" cxnId="{0EB6FDDD-6CB7-4E5B-BB24-762E0BCA2431}">
      <dgm:prSet/>
      <dgm:spPr/>
      <dgm:t>
        <a:bodyPr/>
        <a:lstStyle/>
        <a:p>
          <a:endParaRPr lang="ru-RU" sz="1600"/>
        </a:p>
      </dgm:t>
    </dgm:pt>
    <dgm:pt modelId="{3E1B5247-26F5-4DE2-AB05-ECE640725877}" type="sibTrans" cxnId="{0EB6FDDD-6CB7-4E5B-BB24-762E0BCA2431}">
      <dgm:prSet/>
      <dgm:spPr/>
      <dgm:t>
        <a:bodyPr/>
        <a:lstStyle/>
        <a:p>
          <a:endParaRPr lang="ru-RU" sz="1600"/>
        </a:p>
      </dgm:t>
    </dgm:pt>
    <dgm:pt modelId="{2280DA0E-0DC4-42AA-B2F1-497456552D1D}">
      <dgm:prSet phldrT="[Текст]" custT="1"/>
      <dgm:spPr/>
      <dgm:t>
        <a:bodyPr/>
        <a:lstStyle/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В рамках ФГОС</a:t>
          </a:r>
        </a:p>
      </dgm:t>
    </dgm:pt>
    <dgm:pt modelId="{FA62DAB2-31DF-4882-BCA2-239C489D1D2B}" type="parTrans" cxnId="{2371AD5F-5D71-40FC-BF98-0791D6293295}">
      <dgm:prSet/>
      <dgm:spPr/>
      <dgm:t>
        <a:bodyPr/>
        <a:lstStyle/>
        <a:p>
          <a:endParaRPr lang="ru-RU" sz="1600"/>
        </a:p>
      </dgm:t>
    </dgm:pt>
    <dgm:pt modelId="{E652139E-4FB3-4BAE-AB5B-A958363E882F}" type="sibTrans" cxnId="{2371AD5F-5D71-40FC-BF98-0791D6293295}">
      <dgm:prSet/>
      <dgm:spPr/>
      <dgm:t>
        <a:bodyPr/>
        <a:lstStyle/>
        <a:p>
          <a:endParaRPr lang="ru-RU" sz="1600"/>
        </a:p>
      </dgm:t>
    </dgm:pt>
    <dgm:pt modelId="{E4BE2290-2445-41ED-831E-43A410A54ED4}">
      <dgm:prSet phldrT="[Текст]" custT="1"/>
      <dgm:spPr/>
      <dgm:t>
        <a:bodyPr/>
        <a:lstStyle/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В рамках программы "Одаренные дети"</a:t>
          </a:r>
        </a:p>
      </dgm:t>
    </dgm:pt>
    <dgm:pt modelId="{3697F011-A444-4E7A-AE9B-D192D9002B1B}" type="parTrans" cxnId="{89A7133C-CD54-4A4D-B14B-9EEB5419C61B}">
      <dgm:prSet/>
      <dgm:spPr/>
      <dgm:t>
        <a:bodyPr/>
        <a:lstStyle/>
        <a:p>
          <a:endParaRPr lang="ru-RU" sz="1600"/>
        </a:p>
      </dgm:t>
    </dgm:pt>
    <dgm:pt modelId="{C9E0983A-7D76-49B1-9500-D6A00A51F2FF}" type="sibTrans" cxnId="{89A7133C-CD54-4A4D-B14B-9EEB5419C61B}">
      <dgm:prSet/>
      <dgm:spPr/>
      <dgm:t>
        <a:bodyPr/>
        <a:lstStyle/>
        <a:p>
          <a:endParaRPr lang="ru-RU" sz="1600"/>
        </a:p>
      </dgm:t>
    </dgm:pt>
    <dgm:pt modelId="{9C4EC1D1-6533-4EB5-AD62-61CF5907E044}">
      <dgm:prSet phldrT="[Текст]" custT="1"/>
      <dgm:spPr/>
      <dgm:t>
        <a:bodyPr/>
        <a:lstStyle/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3 блок</a:t>
          </a:r>
        </a:p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Внеклассная деятельность</a:t>
          </a:r>
        </a:p>
      </dgm:t>
    </dgm:pt>
    <dgm:pt modelId="{335B96FD-289C-4EB6-BBF8-C44EBD830D0C}" type="parTrans" cxnId="{BC07FEA1-3F99-4C9A-9376-53BEB63B2A5A}">
      <dgm:prSet/>
      <dgm:spPr/>
      <dgm:t>
        <a:bodyPr/>
        <a:lstStyle/>
        <a:p>
          <a:endParaRPr lang="ru-RU" sz="1600"/>
        </a:p>
      </dgm:t>
    </dgm:pt>
    <dgm:pt modelId="{EFFBB858-CE2D-455F-9930-ED6D328B6B12}" type="sibTrans" cxnId="{BC07FEA1-3F99-4C9A-9376-53BEB63B2A5A}">
      <dgm:prSet/>
      <dgm:spPr/>
      <dgm:t>
        <a:bodyPr/>
        <a:lstStyle/>
        <a:p>
          <a:endParaRPr lang="ru-RU" sz="1600"/>
        </a:p>
      </dgm:t>
    </dgm:pt>
    <dgm:pt modelId="{1812BE46-9183-4936-A318-54DD52CF0FE5}">
      <dgm:prSet phldrT="[Текст]" custT="1"/>
      <dgm:spPr/>
      <dgm:t>
        <a:bodyPr/>
        <a:lstStyle/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вузов и предприятий</a:t>
          </a:r>
        </a:p>
      </dgm:t>
    </dgm:pt>
    <dgm:pt modelId="{D30FB117-6026-45C8-A721-E6C5F697F1F7}" type="parTrans" cxnId="{E155A2C1-A205-47C3-8CD0-4577F91C5E84}">
      <dgm:prSet/>
      <dgm:spPr/>
      <dgm:t>
        <a:bodyPr/>
        <a:lstStyle/>
        <a:p>
          <a:endParaRPr lang="ru-RU" sz="1600"/>
        </a:p>
      </dgm:t>
    </dgm:pt>
    <dgm:pt modelId="{47F72E21-1BD6-4928-9555-87D81DAB6159}" type="sibTrans" cxnId="{E155A2C1-A205-47C3-8CD0-4577F91C5E84}">
      <dgm:prSet/>
      <dgm:spPr/>
      <dgm:t>
        <a:bodyPr/>
        <a:lstStyle/>
        <a:p>
          <a:endParaRPr lang="ru-RU" sz="1600"/>
        </a:p>
      </dgm:t>
    </dgm:pt>
    <dgm:pt modelId="{E1C7B44E-D842-44FB-8DA7-74E087130F4C}">
      <dgm:prSet phldrT="[Текст]" custT="1"/>
      <dgm:spPr/>
      <dgm:t>
        <a:bodyPr/>
        <a:lstStyle/>
        <a:p>
          <a:r>
            <a:rPr lang="ru-RU" sz="160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музеев, выставок</a:t>
          </a:r>
        </a:p>
      </dgm:t>
    </dgm:pt>
    <dgm:pt modelId="{286A6925-05F8-4E8E-9BBB-DA5B3D5FADFF}" type="parTrans" cxnId="{180F7C5D-3D1C-4B67-AE5C-EC74B5EC07C9}">
      <dgm:prSet/>
      <dgm:spPr/>
      <dgm:t>
        <a:bodyPr/>
        <a:lstStyle/>
        <a:p>
          <a:endParaRPr lang="ru-RU" sz="1600"/>
        </a:p>
      </dgm:t>
    </dgm:pt>
    <dgm:pt modelId="{A5C37AA0-42B6-485F-9591-1A4B0FC806F3}" type="sibTrans" cxnId="{180F7C5D-3D1C-4B67-AE5C-EC74B5EC07C9}">
      <dgm:prSet/>
      <dgm:spPr/>
      <dgm:t>
        <a:bodyPr/>
        <a:lstStyle/>
        <a:p>
          <a:endParaRPr lang="ru-RU" sz="1600"/>
        </a:p>
      </dgm:t>
    </dgm:pt>
    <dgm:pt modelId="{EEF0C2E9-9E27-4855-9536-ABFE71F4F548}" type="pres">
      <dgm:prSet presAssocID="{3F57182F-2437-42D0-B087-8A7DD49D0F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53EE4B-058E-4C4B-8089-49F6BDEF7782}" type="pres">
      <dgm:prSet presAssocID="{E5A5F31A-CCBD-47EA-BCCB-2C15FC86DA22}" presName="composite" presStyleCnt="0"/>
      <dgm:spPr/>
      <dgm:t>
        <a:bodyPr/>
        <a:lstStyle/>
        <a:p>
          <a:endParaRPr lang="ru-RU"/>
        </a:p>
      </dgm:t>
    </dgm:pt>
    <dgm:pt modelId="{4100D2AA-3065-43E2-9591-B1E2641ACDBA}" type="pres">
      <dgm:prSet presAssocID="{E5A5F31A-CCBD-47EA-BCCB-2C15FC86DA2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CC7A35-47D3-42A9-8724-ED8486508EC4}" type="pres">
      <dgm:prSet presAssocID="{E5A5F31A-CCBD-47EA-BCCB-2C15FC86DA22}" presName="desTx" presStyleLbl="alignAccFollowNode1" presStyleIdx="0" presStyleCnt="3" custScaleX="97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BA059-35E5-4AE2-A16F-50423DBEBA52}" type="pres">
      <dgm:prSet presAssocID="{850D92BF-E90B-43A6-A30B-3672B14EC6A2}" presName="space" presStyleCnt="0"/>
      <dgm:spPr/>
      <dgm:t>
        <a:bodyPr/>
        <a:lstStyle/>
        <a:p>
          <a:endParaRPr lang="ru-RU"/>
        </a:p>
      </dgm:t>
    </dgm:pt>
    <dgm:pt modelId="{7678D3A3-1B24-4E2A-898E-CA474CB1A794}" type="pres">
      <dgm:prSet presAssocID="{2E43709C-0D0F-4EBE-AA8A-31ACACCF3012}" presName="composite" presStyleCnt="0"/>
      <dgm:spPr/>
      <dgm:t>
        <a:bodyPr/>
        <a:lstStyle/>
        <a:p>
          <a:endParaRPr lang="ru-RU"/>
        </a:p>
      </dgm:t>
    </dgm:pt>
    <dgm:pt modelId="{445DE5C8-69A1-41E0-8D77-924BE563FB35}" type="pres">
      <dgm:prSet presAssocID="{2E43709C-0D0F-4EBE-AA8A-31ACACCF301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741CE-45B0-4327-82D4-B3670867836A}" type="pres">
      <dgm:prSet presAssocID="{2E43709C-0D0F-4EBE-AA8A-31ACACCF301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43C89-25E6-434C-BDF0-99848586CF3C}" type="pres">
      <dgm:prSet presAssocID="{3E1B5247-26F5-4DE2-AB05-ECE640725877}" presName="space" presStyleCnt="0"/>
      <dgm:spPr/>
      <dgm:t>
        <a:bodyPr/>
        <a:lstStyle/>
        <a:p>
          <a:endParaRPr lang="ru-RU"/>
        </a:p>
      </dgm:t>
    </dgm:pt>
    <dgm:pt modelId="{EE26FAA0-FC83-4450-AFF0-3B6461132FB6}" type="pres">
      <dgm:prSet presAssocID="{9C4EC1D1-6533-4EB5-AD62-61CF5907E044}" presName="composite" presStyleCnt="0"/>
      <dgm:spPr/>
      <dgm:t>
        <a:bodyPr/>
        <a:lstStyle/>
        <a:p>
          <a:endParaRPr lang="ru-RU"/>
        </a:p>
      </dgm:t>
    </dgm:pt>
    <dgm:pt modelId="{B9ACA2C7-E72E-41ED-825D-61C588224E09}" type="pres">
      <dgm:prSet presAssocID="{9C4EC1D1-6533-4EB5-AD62-61CF5907E04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D9F398-C0CD-4047-AC91-4BB6F31D17FD}" type="pres">
      <dgm:prSet presAssocID="{9C4EC1D1-6533-4EB5-AD62-61CF5907E04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55A2C1-A205-47C3-8CD0-4577F91C5E84}" srcId="{9C4EC1D1-6533-4EB5-AD62-61CF5907E044}" destId="{1812BE46-9183-4936-A318-54DD52CF0FE5}" srcOrd="0" destOrd="0" parTransId="{D30FB117-6026-45C8-A721-E6C5F697F1F7}" sibTransId="{47F72E21-1BD6-4928-9555-87D81DAB6159}"/>
    <dgm:cxn modelId="{79CD03F4-3FB3-4074-91BA-A59D4453595A}" type="presOf" srcId="{2E43709C-0D0F-4EBE-AA8A-31ACACCF3012}" destId="{445DE5C8-69A1-41E0-8D77-924BE563FB35}" srcOrd="0" destOrd="0" presId="urn:microsoft.com/office/officeart/2005/8/layout/hList1"/>
    <dgm:cxn modelId="{2371AD5F-5D71-40FC-BF98-0791D6293295}" srcId="{2E43709C-0D0F-4EBE-AA8A-31ACACCF3012}" destId="{2280DA0E-0DC4-42AA-B2F1-497456552D1D}" srcOrd="0" destOrd="0" parTransId="{FA62DAB2-31DF-4882-BCA2-239C489D1D2B}" sibTransId="{E652139E-4FB3-4BAE-AB5B-A958363E882F}"/>
    <dgm:cxn modelId="{6273A28B-393A-47B7-A497-F62BB58AB805}" type="presOf" srcId="{45E20409-6DAA-47D0-A4E1-886EA58B95D9}" destId="{06CC7A35-47D3-42A9-8724-ED8486508EC4}" srcOrd="0" destOrd="1" presId="urn:microsoft.com/office/officeart/2005/8/layout/hList1"/>
    <dgm:cxn modelId="{708B5860-9ACA-4F82-B71B-7959D5028BE3}" type="presOf" srcId="{E1C7B44E-D842-44FB-8DA7-74E087130F4C}" destId="{C6D9F398-C0CD-4047-AC91-4BB6F31D17FD}" srcOrd="0" destOrd="1" presId="urn:microsoft.com/office/officeart/2005/8/layout/hList1"/>
    <dgm:cxn modelId="{517B73B7-BE5A-4DFD-AA4F-6C29C237805A}" type="presOf" srcId="{E4BE2290-2445-41ED-831E-43A410A54ED4}" destId="{B88741CE-45B0-4327-82D4-B3670867836A}" srcOrd="0" destOrd="1" presId="urn:microsoft.com/office/officeart/2005/8/layout/hList1"/>
    <dgm:cxn modelId="{180F7C5D-3D1C-4B67-AE5C-EC74B5EC07C9}" srcId="{9C4EC1D1-6533-4EB5-AD62-61CF5907E044}" destId="{E1C7B44E-D842-44FB-8DA7-74E087130F4C}" srcOrd="1" destOrd="0" parTransId="{286A6925-05F8-4E8E-9BBB-DA5B3D5FADFF}" sibTransId="{A5C37AA0-42B6-485F-9591-1A4B0FC806F3}"/>
    <dgm:cxn modelId="{93C9BD27-26E0-41C7-B39E-4421EAC02F2F}" srcId="{E5A5F31A-CCBD-47EA-BCCB-2C15FC86DA22}" destId="{45E20409-6DAA-47D0-A4E1-886EA58B95D9}" srcOrd="1" destOrd="0" parTransId="{ECD722D2-2C99-4FE2-943E-85AA4E01C001}" sibTransId="{0347745B-47E3-4BEB-A1C0-0748649CECD6}"/>
    <dgm:cxn modelId="{89A7133C-CD54-4A4D-B14B-9EEB5419C61B}" srcId="{2E43709C-0D0F-4EBE-AA8A-31ACACCF3012}" destId="{E4BE2290-2445-41ED-831E-43A410A54ED4}" srcOrd="1" destOrd="0" parTransId="{3697F011-A444-4E7A-AE9B-D192D9002B1B}" sibTransId="{C9E0983A-7D76-49B1-9500-D6A00A51F2FF}"/>
    <dgm:cxn modelId="{251AEAFF-29D8-4F40-A05B-81D94D3C5AAC}" srcId="{E5A5F31A-CCBD-47EA-BCCB-2C15FC86DA22}" destId="{13982B38-9CCC-4D6A-B516-03F3BB1433E1}" srcOrd="0" destOrd="0" parTransId="{3B3A1FB0-7B31-422E-B223-57A6783177DA}" sibTransId="{4FB1F28C-F897-4EBB-BEE4-485F8D2BA86C}"/>
    <dgm:cxn modelId="{078EECC8-EA24-491A-BAB5-BF38302855F1}" type="presOf" srcId="{13982B38-9CCC-4D6A-B516-03F3BB1433E1}" destId="{06CC7A35-47D3-42A9-8724-ED8486508EC4}" srcOrd="0" destOrd="0" presId="urn:microsoft.com/office/officeart/2005/8/layout/hList1"/>
    <dgm:cxn modelId="{BC07FEA1-3F99-4C9A-9376-53BEB63B2A5A}" srcId="{3F57182F-2437-42D0-B087-8A7DD49D0F6C}" destId="{9C4EC1D1-6533-4EB5-AD62-61CF5907E044}" srcOrd="2" destOrd="0" parTransId="{335B96FD-289C-4EB6-BBF8-C44EBD830D0C}" sibTransId="{EFFBB858-CE2D-455F-9930-ED6D328B6B12}"/>
    <dgm:cxn modelId="{DF5927F4-807B-43DA-B87D-5C5F4331D9CB}" srcId="{3F57182F-2437-42D0-B087-8A7DD49D0F6C}" destId="{E5A5F31A-CCBD-47EA-BCCB-2C15FC86DA22}" srcOrd="0" destOrd="0" parTransId="{3043E5EA-B4F0-4B3D-8E05-9197D5AF6581}" sibTransId="{850D92BF-E90B-43A6-A30B-3672B14EC6A2}"/>
    <dgm:cxn modelId="{E7D047C5-B255-476C-93AF-7D03111B85DE}" type="presOf" srcId="{9C4EC1D1-6533-4EB5-AD62-61CF5907E044}" destId="{B9ACA2C7-E72E-41ED-825D-61C588224E09}" srcOrd="0" destOrd="0" presId="urn:microsoft.com/office/officeart/2005/8/layout/hList1"/>
    <dgm:cxn modelId="{117AFB87-5409-45A9-AB9B-D1F46AFBEF83}" type="presOf" srcId="{2280DA0E-0DC4-42AA-B2F1-497456552D1D}" destId="{B88741CE-45B0-4327-82D4-B3670867836A}" srcOrd="0" destOrd="0" presId="urn:microsoft.com/office/officeart/2005/8/layout/hList1"/>
    <dgm:cxn modelId="{0EB6FDDD-6CB7-4E5B-BB24-762E0BCA2431}" srcId="{3F57182F-2437-42D0-B087-8A7DD49D0F6C}" destId="{2E43709C-0D0F-4EBE-AA8A-31ACACCF3012}" srcOrd="1" destOrd="0" parTransId="{AF16A525-692A-453D-99F8-DD25F0C54067}" sibTransId="{3E1B5247-26F5-4DE2-AB05-ECE640725877}"/>
    <dgm:cxn modelId="{253AC413-EFF0-4D21-ADEC-5F9259B97EA2}" type="presOf" srcId="{1812BE46-9183-4936-A318-54DD52CF0FE5}" destId="{C6D9F398-C0CD-4047-AC91-4BB6F31D17FD}" srcOrd="0" destOrd="0" presId="urn:microsoft.com/office/officeart/2005/8/layout/hList1"/>
    <dgm:cxn modelId="{01527A2E-8B58-4643-BC9A-B6DE0211D86E}" type="presOf" srcId="{3F57182F-2437-42D0-B087-8A7DD49D0F6C}" destId="{EEF0C2E9-9E27-4855-9536-ABFE71F4F548}" srcOrd="0" destOrd="0" presId="urn:microsoft.com/office/officeart/2005/8/layout/hList1"/>
    <dgm:cxn modelId="{F04A2361-D022-4FC2-BA36-3E771B3C3F27}" type="presOf" srcId="{E5A5F31A-CCBD-47EA-BCCB-2C15FC86DA22}" destId="{4100D2AA-3065-43E2-9591-B1E2641ACDBA}" srcOrd="0" destOrd="0" presId="urn:microsoft.com/office/officeart/2005/8/layout/hList1"/>
    <dgm:cxn modelId="{D55413D0-872D-435F-A8BF-7BD059795180}" type="presParOf" srcId="{EEF0C2E9-9E27-4855-9536-ABFE71F4F548}" destId="{B753EE4B-058E-4C4B-8089-49F6BDEF7782}" srcOrd="0" destOrd="0" presId="urn:microsoft.com/office/officeart/2005/8/layout/hList1"/>
    <dgm:cxn modelId="{99160059-7CCB-4C4A-9CEB-DAB33A4456F8}" type="presParOf" srcId="{B753EE4B-058E-4C4B-8089-49F6BDEF7782}" destId="{4100D2AA-3065-43E2-9591-B1E2641ACDBA}" srcOrd="0" destOrd="0" presId="urn:microsoft.com/office/officeart/2005/8/layout/hList1"/>
    <dgm:cxn modelId="{663E1B6C-8BE3-4F0B-B270-525B9B7BF161}" type="presParOf" srcId="{B753EE4B-058E-4C4B-8089-49F6BDEF7782}" destId="{06CC7A35-47D3-42A9-8724-ED8486508EC4}" srcOrd="1" destOrd="0" presId="urn:microsoft.com/office/officeart/2005/8/layout/hList1"/>
    <dgm:cxn modelId="{98E0D7B7-91A6-42C9-A441-451795A18F74}" type="presParOf" srcId="{EEF0C2E9-9E27-4855-9536-ABFE71F4F548}" destId="{E9CBA059-35E5-4AE2-A16F-50423DBEBA52}" srcOrd="1" destOrd="0" presId="urn:microsoft.com/office/officeart/2005/8/layout/hList1"/>
    <dgm:cxn modelId="{177AF1D7-9252-40CF-A968-1CD40EBC9AB8}" type="presParOf" srcId="{EEF0C2E9-9E27-4855-9536-ABFE71F4F548}" destId="{7678D3A3-1B24-4E2A-898E-CA474CB1A794}" srcOrd="2" destOrd="0" presId="urn:microsoft.com/office/officeart/2005/8/layout/hList1"/>
    <dgm:cxn modelId="{EF423D1F-FD25-47D8-9E41-6E8DBDC75002}" type="presParOf" srcId="{7678D3A3-1B24-4E2A-898E-CA474CB1A794}" destId="{445DE5C8-69A1-41E0-8D77-924BE563FB35}" srcOrd="0" destOrd="0" presId="urn:microsoft.com/office/officeart/2005/8/layout/hList1"/>
    <dgm:cxn modelId="{E9705615-EE97-4430-9885-B135A97D8BCA}" type="presParOf" srcId="{7678D3A3-1B24-4E2A-898E-CA474CB1A794}" destId="{B88741CE-45B0-4327-82D4-B3670867836A}" srcOrd="1" destOrd="0" presId="urn:microsoft.com/office/officeart/2005/8/layout/hList1"/>
    <dgm:cxn modelId="{4B166F73-5A62-4190-A3BC-6AA50CB1EF28}" type="presParOf" srcId="{EEF0C2E9-9E27-4855-9536-ABFE71F4F548}" destId="{9ED43C89-25E6-434C-BDF0-99848586CF3C}" srcOrd="3" destOrd="0" presId="urn:microsoft.com/office/officeart/2005/8/layout/hList1"/>
    <dgm:cxn modelId="{67E190A0-EF3A-4172-9A19-888B5D3BF6D7}" type="presParOf" srcId="{EEF0C2E9-9E27-4855-9536-ABFE71F4F548}" destId="{EE26FAA0-FC83-4450-AFF0-3B6461132FB6}" srcOrd="4" destOrd="0" presId="urn:microsoft.com/office/officeart/2005/8/layout/hList1"/>
    <dgm:cxn modelId="{D16D40DE-BC9A-4DC0-900E-F9511FD89070}" type="presParOf" srcId="{EE26FAA0-FC83-4450-AFF0-3B6461132FB6}" destId="{B9ACA2C7-E72E-41ED-825D-61C588224E09}" srcOrd="0" destOrd="0" presId="urn:microsoft.com/office/officeart/2005/8/layout/hList1"/>
    <dgm:cxn modelId="{25F196F3-35AF-40A2-84ED-AE4EDAB4A584}" type="presParOf" srcId="{EE26FAA0-FC83-4450-AFF0-3B6461132FB6}" destId="{C6D9F398-C0CD-4047-AC91-4BB6F31D17F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C115BE-0CEB-4491-A1B5-6445BF666A4B}" type="doc">
      <dgm:prSet loTypeId="urn:microsoft.com/office/officeart/2005/8/layout/v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3165A21-9FE7-417C-A7BF-E2F3D29B51F7}">
      <dgm:prSet phldrT="[Текст]"/>
      <dgm:spPr/>
      <dgm:t>
        <a:bodyPr/>
        <a:lstStyle/>
        <a:p>
          <a:r>
            <a:rPr lang="ru-RU" b="1" dirty="0" smtClean="0"/>
            <a:t>1 уровень</a:t>
          </a:r>
          <a:r>
            <a:rPr lang="ru-RU" dirty="0" smtClean="0"/>
            <a:t> – начальное общее образование </a:t>
          </a:r>
          <a:br>
            <a:rPr lang="ru-RU" dirty="0" smtClean="0"/>
          </a:br>
          <a:r>
            <a:rPr lang="en-US" dirty="0" smtClean="0"/>
            <a:t>STEP INTO SCIENCE</a:t>
          </a:r>
          <a:r>
            <a:rPr lang="ru-RU" dirty="0" smtClean="0"/>
            <a:t> «Шаг к науке».</a:t>
          </a:r>
          <a:endParaRPr lang="ru-RU" dirty="0"/>
        </a:p>
      </dgm:t>
    </dgm:pt>
    <dgm:pt modelId="{A02E2293-FF05-483A-BBA1-27882A402AC0}" type="parTrans" cxnId="{87E84450-CBF4-47CF-AE16-1D59A2C29FA9}">
      <dgm:prSet/>
      <dgm:spPr/>
      <dgm:t>
        <a:bodyPr/>
        <a:lstStyle/>
        <a:p>
          <a:endParaRPr lang="ru-RU"/>
        </a:p>
      </dgm:t>
    </dgm:pt>
    <dgm:pt modelId="{D7FF4332-A91A-49A9-B073-AB7289DA0762}" type="sibTrans" cxnId="{87E84450-CBF4-47CF-AE16-1D59A2C29FA9}">
      <dgm:prSet/>
      <dgm:spPr/>
      <dgm:t>
        <a:bodyPr/>
        <a:lstStyle/>
        <a:p>
          <a:endParaRPr lang="ru-RU"/>
        </a:p>
      </dgm:t>
    </dgm:pt>
    <dgm:pt modelId="{2E9AF8B3-5CB2-4908-9AB8-B5155A696A6D}">
      <dgm:prSet phldrT="[Текст]"/>
      <dgm:spPr/>
      <dgm:t>
        <a:bodyPr/>
        <a:lstStyle/>
        <a:p>
          <a:r>
            <a:rPr lang="ru-RU" b="1" dirty="0" smtClean="0"/>
            <a:t>2 уровень</a:t>
          </a:r>
          <a:r>
            <a:rPr lang="ru-RU" dirty="0" smtClean="0"/>
            <a:t> – основное общее образование </a:t>
          </a:r>
          <a:br>
            <a:rPr lang="ru-RU" dirty="0" smtClean="0"/>
          </a:br>
          <a:r>
            <a:rPr lang="en-US" dirty="0" smtClean="0"/>
            <a:t>START IN SCIENCE</a:t>
          </a:r>
          <a:r>
            <a:rPr lang="ru-RU" dirty="0" smtClean="0"/>
            <a:t> «Старт в науке».</a:t>
          </a:r>
          <a:endParaRPr lang="ru-RU" dirty="0"/>
        </a:p>
      </dgm:t>
    </dgm:pt>
    <dgm:pt modelId="{6470DB1A-45B7-49FA-98F1-B1105435946D}" type="parTrans" cxnId="{EADE9052-2EEA-425C-ABBE-A0B8FDF7FFFB}">
      <dgm:prSet/>
      <dgm:spPr/>
      <dgm:t>
        <a:bodyPr/>
        <a:lstStyle/>
        <a:p>
          <a:endParaRPr lang="ru-RU"/>
        </a:p>
      </dgm:t>
    </dgm:pt>
    <dgm:pt modelId="{1C3E346B-BD23-4062-9CD5-89AF778507A6}" type="sibTrans" cxnId="{EADE9052-2EEA-425C-ABBE-A0B8FDF7FFFB}">
      <dgm:prSet/>
      <dgm:spPr/>
      <dgm:t>
        <a:bodyPr/>
        <a:lstStyle/>
        <a:p>
          <a:endParaRPr lang="ru-RU"/>
        </a:p>
      </dgm:t>
    </dgm:pt>
    <dgm:pt modelId="{F8F914E5-EAE6-4E46-8856-6353BE567375}">
      <dgm:prSet phldrT="[Текст]"/>
      <dgm:spPr/>
      <dgm:t>
        <a:bodyPr/>
        <a:lstStyle/>
        <a:p>
          <a:r>
            <a:rPr lang="ru-RU" b="1" dirty="0" smtClean="0"/>
            <a:t>3 уровень</a:t>
          </a:r>
          <a:r>
            <a:rPr lang="ru-RU" dirty="0" smtClean="0"/>
            <a:t> -  среднее общее образование </a:t>
          </a:r>
          <a:r>
            <a:rPr lang="en-US" dirty="0" smtClean="0"/>
            <a:t>SCIENCE</a:t>
          </a:r>
          <a:r>
            <a:rPr lang="ru-RU" dirty="0" smtClean="0"/>
            <a:t> &amp; </a:t>
          </a:r>
          <a:r>
            <a:rPr lang="en-US" dirty="0" smtClean="0"/>
            <a:t>TECHNOLOGY SKILLS</a:t>
          </a:r>
          <a:r>
            <a:rPr lang="ru-RU" dirty="0" smtClean="0"/>
            <a:t> «Навыки науки и техники».</a:t>
          </a:r>
          <a:endParaRPr lang="ru-RU" dirty="0"/>
        </a:p>
      </dgm:t>
    </dgm:pt>
    <dgm:pt modelId="{25E66D3F-2584-4DB4-94FE-D634A1017E0A}" type="parTrans" cxnId="{34C6450C-8815-4B02-B5FC-B16E4C2F955F}">
      <dgm:prSet/>
      <dgm:spPr/>
      <dgm:t>
        <a:bodyPr/>
        <a:lstStyle/>
        <a:p>
          <a:endParaRPr lang="ru-RU"/>
        </a:p>
      </dgm:t>
    </dgm:pt>
    <dgm:pt modelId="{09C07FA6-BD8E-41FA-A434-DFDF52543AEF}" type="sibTrans" cxnId="{34C6450C-8815-4B02-B5FC-B16E4C2F955F}">
      <dgm:prSet/>
      <dgm:spPr/>
      <dgm:t>
        <a:bodyPr/>
        <a:lstStyle/>
        <a:p>
          <a:endParaRPr lang="ru-RU"/>
        </a:p>
      </dgm:t>
    </dgm:pt>
    <dgm:pt modelId="{7BA3045D-E2E0-4B30-8A25-398FB4349C63}" type="pres">
      <dgm:prSet presAssocID="{D0C115BE-0CEB-4491-A1B5-6445BF666A4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8DA5CD-BE2C-41A4-8A7F-65CC21B5F8B4}" type="pres">
      <dgm:prSet presAssocID="{D0C115BE-0CEB-4491-A1B5-6445BF666A4B}" presName="dummyMaxCanvas" presStyleCnt="0">
        <dgm:presLayoutVars/>
      </dgm:prSet>
      <dgm:spPr/>
    </dgm:pt>
    <dgm:pt modelId="{13AC52D1-C4FB-4147-ABAE-9FD9B3AACCD0}" type="pres">
      <dgm:prSet presAssocID="{D0C115BE-0CEB-4491-A1B5-6445BF666A4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95A0F-8126-44E0-852C-DEF9B2B223AA}" type="pres">
      <dgm:prSet presAssocID="{D0C115BE-0CEB-4491-A1B5-6445BF666A4B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EBE5A-6D9D-43A3-A0C2-27A357C2EAC7}" type="pres">
      <dgm:prSet presAssocID="{D0C115BE-0CEB-4491-A1B5-6445BF666A4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515DD-B641-4878-9B7C-30CF15EF1F2E}" type="pres">
      <dgm:prSet presAssocID="{D0C115BE-0CEB-4491-A1B5-6445BF666A4B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FB68C-0680-4464-BB85-A328FDAAC7C7}" type="pres">
      <dgm:prSet presAssocID="{D0C115BE-0CEB-4491-A1B5-6445BF666A4B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22516-A5FD-4138-8B09-295B156B0F24}" type="pres">
      <dgm:prSet presAssocID="{D0C115BE-0CEB-4491-A1B5-6445BF666A4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958BE-0E29-4CBD-857A-A9E2CE085F93}" type="pres">
      <dgm:prSet presAssocID="{D0C115BE-0CEB-4491-A1B5-6445BF666A4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A2962B-53C0-4B12-B705-21FBF33D9F11}" type="pres">
      <dgm:prSet presAssocID="{D0C115BE-0CEB-4491-A1B5-6445BF666A4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811B1D-141D-43E0-A28A-8993F6DAE746}" type="presOf" srcId="{F3165A21-9FE7-417C-A7BF-E2F3D29B51F7}" destId="{4AC22516-A5FD-4138-8B09-295B156B0F24}" srcOrd="1" destOrd="0" presId="urn:microsoft.com/office/officeart/2005/8/layout/vProcess5"/>
    <dgm:cxn modelId="{2661FACE-9D60-4395-9956-1A2B4FB1C414}" type="presOf" srcId="{D0C115BE-0CEB-4491-A1B5-6445BF666A4B}" destId="{7BA3045D-E2E0-4B30-8A25-398FB4349C63}" srcOrd="0" destOrd="0" presId="urn:microsoft.com/office/officeart/2005/8/layout/vProcess5"/>
    <dgm:cxn modelId="{309CE12C-7CB4-4183-8069-BC42A58E9AC4}" type="presOf" srcId="{1C3E346B-BD23-4062-9CD5-89AF778507A6}" destId="{200FB68C-0680-4464-BB85-A328FDAAC7C7}" srcOrd="0" destOrd="0" presId="urn:microsoft.com/office/officeart/2005/8/layout/vProcess5"/>
    <dgm:cxn modelId="{87E84450-CBF4-47CF-AE16-1D59A2C29FA9}" srcId="{D0C115BE-0CEB-4491-A1B5-6445BF666A4B}" destId="{F3165A21-9FE7-417C-A7BF-E2F3D29B51F7}" srcOrd="0" destOrd="0" parTransId="{A02E2293-FF05-483A-BBA1-27882A402AC0}" sibTransId="{D7FF4332-A91A-49A9-B073-AB7289DA0762}"/>
    <dgm:cxn modelId="{257CB222-B121-4830-ADF6-33F7337FE654}" type="presOf" srcId="{F8F914E5-EAE6-4E46-8856-6353BE567375}" destId="{4BA2962B-53C0-4B12-B705-21FBF33D9F11}" srcOrd="1" destOrd="0" presId="urn:microsoft.com/office/officeart/2005/8/layout/vProcess5"/>
    <dgm:cxn modelId="{4A84EA9B-E343-4064-BBC5-155B023C32F4}" type="presOf" srcId="{2E9AF8B3-5CB2-4908-9AB8-B5155A696A6D}" destId="{AEA95A0F-8126-44E0-852C-DEF9B2B223AA}" srcOrd="0" destOrd="0" presId="urn:microsoft.com/office/officeart/2005/8/layout/vProcess5"/>
    <dgm:cxn modelId="{113A5224-43D5-4505-B2DC-DFA0148A9D10}" type="presOf" srcId="{2E9AF8B3-5CB2-4908-9AB8-B5155A696A6D}" destId="{C34958BE-0E29-4CBD-857A-A9E2CE085F93}" srcOrd="1" destOrd="0" presId="urn:microsoft.com/office/officeart/2005/8/layout/vProcess5"/>
    <dgm:cxn modelId="{EADE9052-2EEA-425C-ABBE-A0B8FDF7FFFB}" srcId="{D0C115BE-0CEB-4491-A1B5-6445BF666A4B}" destId="{2E9AF8B3-5CB2-4908-9AB8-B5155A696A6D}" srcOrd="1" destOrd="0" parTransId="{6470DB1A-45B7-49FA-98F1-B1105435946D}" sibTransId="{1C3E346B-BD23-4062-9CD5-89AF778507A6}"/>
    <dgm:cxn modelId="{5A06D394-3C32-4460-9C50-55B3292B0352}" type="presOf" srcId="{F3165A21-9FE7-417C-A7BF-E2F3D29B51F7}" destId="{13AC52D1-C4FB-4147-ABAE-9FD9B3AACCD0}" srcOrd="0" destOrd="0" presId="urn:microsoft.com/office/officeart/2005/8/layout/vProcess5"/>
    <dgm:cxn modelId="{A704AF10-F6DB-4C75-BE20-715924C3DFD7}" type="presOf" srcId="{D7FF4332-A91A-49A9-B073-AB7289DA0762}" destId="{B9D515DD-B641-4878-9B7C-30CF15EF1F2E}" srcOrd="0" destOrd="0" presId="urn:microsoft.com/office/officeart/2005/8/layout/vProcess5"/>
    <dgm:cxn modelId="{34C6450C-8815-4B02-B5FC-B16E4C2F955F}" srcId="{D0C115BE-0CEB-4491-A1B5-6445BF666A4B}" destId="{F8F914E5-EAE6-4E46-8856-6353BE567375}" srcOrd="2" destOrd="0" parTransId="{25E66D3F-2584-4DB4-94FE-D634A1017E0A}" sibTransId="{09C07FA6-BD8E-41FA-A434-DFDF52543AEF}"/>
    <dgm:cxn modelId="{57327018-0C78-4E20-B1BA-EED7A06C4A1D}" type="presOf" srcId="{F8F914E5-EAE6-4E46-8856-6353BE567375}" destId="{3AFEBE5A-6D9D-43A3-A0C2-27A357C2EAC7}" srcOrd="0" destOrd="0" presId="urn:microsoft.com/office/officeart/2005/8/layout/vProcess5"/>
    <dgm:cxn modelId="{7521C9A3-BC83-40A5-ACB4-195DEDA77BC8}" type="presParOf" srcId="{7BA3045D-E2E0-4B30-8A25-398FB4349C63}" destId="{C18DA5CD-BE2C-41A4-8A7F-65CC21B5F8B4}" srcOrd="0" destOrd="0" presId="urn:microsoft.com/office/officeart/2005/8/layout/vProcess5"/>
    <dgm:cxn modelId="{05F746DC-4CF7-4D9E-BCB2-5B7DEECE433F}" type="presParOf" srcId="{7BA3045D-E2E0-4B30-8A25-398FB4349C63}" destId="{13AC52D1-C4FB-4147-ABAE-9FD9B3AACCD0}" srcOrd="1" destOrd="0" presId="urn:microsoft.com/office/officeart/2005/8/layout/vProcess5"/>
    <dgm:cxn modelId="{8F46B97A-5D6B-4F3B-B575-97EB2F7B7B5E}" type="presParOf" srcId="{7BA3045D-E2E0-4B30-8A25-398FB4349C63}" destId="{AEA95A0F-8126-44E0-852C-DEF9B2B223AA}" srcOrd="2" destOrd="0" presId="urn:microsoft.com/office/officeart/2005/8/layout/vProcess5"/>
    <dgm:cxn modelId="{0718E599-8481-4D90-BD95-A6BBFC053A73}" type="presParOf" srcId="{7BA3045D-E2E0-4B30-8A25-398FB4349C63}" destId="{3AFEBE5A-6D9D-43A3-A0C2-27A357C2EAC7}" srcOrd="3" destOrd="0" presId="urn:microsoft.com/office/officeart/2005/8/layout/vProcess5"/>
    <dgm:cxn modelId="{764296B0-6C40-4CBC-A3A1-5FBAC75BD179}" type="presParOf" srcId="{7BA3045D-E2E0-4B30-8A25-398FB4349C63}" destId="{B9D515DD-B641-4878-9B7C-30CF15EF1F2E}" srcOrd="4" destOrd="0" presId="urn:microsoft.com/office/officeart/2005/8/layout/vProcess5"/>
    <dgm:cxn modelId="{A42B070F-53FA-426F-B094-B524EF6BB205}" type="presParOf" srcId="{7BA3045D-E2E0-4B30-8A25-398FB4349C63}" destId="{200FB68C-0680-4464-BB85-A328FDAAC7C7}" srcOrd="5" destOrd="0" presId="urn:microsoft.com/office/officeart/2005/8/layout/vProcess5"/>
    <dgm:cxn modelId="{DBE4387C-A86E-450B-B385-710FF33F7335}" type="presParOf" srcId="{7BA3045D-E2E0-4B30-8A25-398FB4349C63}" destId="{4AC22516-A5FD-4138-8B09-295B156B0F24}" srcOrd="6" destOrd="0" presId="urn:microsoft.com/office/officeart/2005/8/layout/vProcess5"/>
    <dgm:cxn modelId="{A858B569-815F-4E5C-8DFB-47C3FCB59B54}" type="presParOf" srcId="{7BA3045D-E2E0-4B30-8A25-398FB4349C63}" destId="{C34958BE-0E29-4CBD-857A-A9E2CE085F93}" srcOrd="7" destOrd="0" presId="urn:microsoft.com/office/officeart/2005/8/layout/vProcess5"/>
    <dgm:cxn modelId="{17846F58-38DE-413D-8401-254C49C25608}" type="presParOf" srcId="{7BA3045D-E2E0-4B30-8A25-398FB4349C63}" destId="{4BA2962B-53C0-4B12-B705-21FBF33D9F1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3E82BF-FF17-4D2E-922D-2188E7F54D4E}" type="doc">
      <dgm:prSet loTypeId="urn:microsoft.com/office/officeart/2005/8/layout/pyramid2" loCatId="list" qsTypeId="urn:microsoft.com/office/officeart/2005/8/quickstyle/simple1" qsCatId="simple" csTypeId="urn:microsoft.com/office/officeart/2005/8/colors/colorful5" csCatId="colorful" phldr="1"/>
      <dgm:spPr/>
    </dgm:pt>
    <dgm:pt modelId="{8B9CF9B3-EBF1-4FE4-86BD-8347A044B07F}">
      <dgm:prSet phldrT="[Текст]" custT="1"/>
      <dgm:spPr/>
      <dgm:t>
        <a:bodyPr/>
        <a:lstStyle/>
        <a:p>
          <a:r>
            <a:rPr lang="ru-RU" sz="1400" b="1" dirty="0"/>
            <a:t>Школа с  углубленным изучением отдельных предметов /1-9 классы/ (математика, информатика, физика, химия, биология)</a:t>
          </a:r>
        </a:p>
      </dgm:t>
    </dgm:pt>
    <dgm:pt modelId="{3F8FF7ED-451B-4AB0-A8FB-19F9B01619C6}" type="parTrans" cxnId="{6B123F58-10A8-487B-AE45-BF96E4D01D88}">
      <dgm:prSet/>
      <dgm:spPr/>
      <dgm:t>
        <a:bodyPr/>
        <a:lstStyle/>
        <a:p>
          <a:endParaRPr lang="ru-RU"/>
        </a:p>
      </dgm:t>
    </dgm:pt>
    <dgm:pt modelId="{1E9A5139-DE5E-4F41-B78E-58B6FE1716D3}" type="sibTrans" cxnId="{6B123F58-10A8-487B-AE45-BF96E4D01D88}">
      <dgm:prSet/>
      <dgm:spPr/>
      <dgm:t>
        <a:bodyPr/>
        <a:lstStyle/>
        <a:p>
          <a:endParaRPr lang="ru-RU"/>
        </a:p>
      </dgm:t>
    </dgm:pt>
    <dgm:pt modelId="{B1348489-271D-4715-9CDF-DC92660FF2E2}">
      <dgm:prSet phldrT="[Текст]" custT="1"/>
      <dgm:spPr/>
      <dgm:t>
        <a:bodyPr/>
        <a:lstStyle/>
        <a:p>
          <a:r>
            <a:rPr lang="ru-RU" sz="1400" b="1" dirty="0"/>
            <a:t>Профильная школа /10-11/ (информационно-технологический, естественно-научный)</a:t>
          </a:r>
        </a:p>
      </dgm:t>
    </dgm:pt>
    <dgm:pt modelId="{6BF98C8E-FFF6-4B23-9FD7-52A4C1603535}" type="parTrans" cxnId="{46420A13-B762-4F05-AB9F-AB2E12A77FDD}">
      <dgm:prSet/>
      <dgm:spPr/>
      <dgm:t>
        <a:bodyPr/>
        <a:lstStyle/>
        <a:p>
          <a:endParaRPr lang="ru-RU"/>
        </a:p>
      </dgm:t>
    </dgm:pt>
    <dgm:pt modelId="{9181EAA0-3BD6-4FA3-8013-BAAF6F2BEA4E}" type="sibTrans" cxnId="{46420A13-B762-4F05-AB9F-AB2E12A77FDD}">
      <dgm:prSet/>
      <dgm:spPr/>
      <dgm:t>
        <a:bodyPr/>
        <a:lstStyle/>
        <a:p>
          <a:endParaRPr lang="ru-RU"/>
        </a:p>
      </dgm:t>
    </dgm:pt>
    <dgm:pt modelId="{9552A65A-7825-4E20-B630-A6AB62BEC832}">
      <dgm:prSet phldrT="[Текст]" custT="1"/>
      <dgm:spPr/>
      <dgm:t>
        <a:bodyPr/>
        <a:lstStyle/>
        <a:p>
          <a:r>
            <a:rPr lang="ru-RU" sz="1400" b="1" dirty="0"/>
            <a:t>Школа ресурсный (сетевой) </a:t>
          </a:r>
          <a:r>
            <a:rPr lang="ru-RU" sz="1400" b="1" dirty="0" smtClean="0"/>
            <a:t>центр</a:t>
          </a:r>
          <a:endParaRPr lang="ru-RU" sz="1400" b="1" dirty="0"/>
        </a:p>
      </dgm:t>
    </dgm:pt>
    <dgm:pt modelId="{9FE056E5-EF46-4A2A-A91D-A00EEE9BE9E1}" type="parTrans" cxnId="{DE7645AC-6567-440B-8507-D5BB0E47CE9F}">
      <dgm:prSet/>
      <dgm:spPr/>
      <dgm:t>
        <a:bodyPr/>
        <a:lstStyle/>
        <a:p>
          <a:endParaRPr lang="ru-RU"/>
        </a:p>
      </dgm:t>
    </dgm:pt>
    <dgm:pt modelId="{5691D9C7-F59E-43F1-97D4-ADFDBB960B75}" type="sibTrans" cxnId="{DE7645AC-6567-440B-8507-D5BB0E47CE9F}">
      <dgm:prSet/>
      <dgm:spPr/>
      <dgm:t>
        <a:bodyPr/>
        <a:lstStyle/>
        <a:p>
          <a:endParaRPr lang="ru-RU"/>
        </a:p>
      </dgm:t>
    </dgm:pt>
    <dgm:pt modelId="{282A571F-0D9B-446E-A3C0-7E164D938479}" type="pres">
      <dgm:prSet presAssocID="{4F3E82BF-FF17-4D2E-922D-2188E7F54D4E}" presName="compositeShape" presStyleCnt="0">
        <dgm:presLayoutVars>
          <dgm:dir/>
          <dgm:resizeHandles/>
        </dgm:presLayoutVars>
      </dgm:prSet>
      <dgm:spPr/>
    </dgm:pt>
    <dgm:pt modelId="{E82B46A8-0AD7-43B8-8605-232E1909E138}" type="pres">
      <dgm:prSet presAssocID="{4F3E82BF-FF17-4D2E-922D-2188E7F54D4E}" presName="pyramid" presStyleLbl="node1" presStyleIdx="0" presStyleCnt="1"/>
      <dgm:spPr/>
    </dgm:pt>
    <dgm:pt modelId="{B5418A0E-466A-427A-B086-16C396FD5CD7}" type="pres">
      <dgm:prSet presAssocID="{4F3E82BF-FF17-4D2E-922D-2188E7F54D4E}" presName="theList" presStyleCnt="0"/>
      <dgm:spPr/>
    </dgm:pt>
    <dgm:pt modelId="{8DC61ECA-1D5F-4C78-AB32-7969A1E06C7C}" type="pres">
      <dgm:prSet presAssocID="{8B9CF9B3-EBF1-4FE4-86BD-8347A044B07F}" presName="aNode" presStyleLbl="fgAcc1" presStyleIdx="0" presStyleCnt="3" custScaleX="115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0BD849-FC71-480E-BA81-4159D172CC71}" type="pres">
      <dgm:prSet presAssocID="{8B9CF9B3-EBF1-4FE4-86BD-8347A044B07F}" presName="aSpace" presStyleCnt="0"/>
      <dgm:spPr/>
    </dgm:pt>
    <dgm:pt modelId="{7072A79E-7227-4E0C-8776-652D423FAF5D}" type="pres">
      <dgm:prSet presAssocID="{B1348489-271D-4715-9CDF-DC92660FF2E2}" presName="aNode" presStyleLbl="fgAcc1" presStyleIdx="1" presStyleCnt="3" custScaleX="115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74344-9BB1-4600-9333-AA84F6C3A554}" type="pres">
      <dgm:prSet presAssocID="{B1348489-271D-4715-9CDF-DC92660FF2E2}" presName="aSpace" presStyleCnt="0"/>
      <dgm:spPr/>
    </dgm:pt>
    <dgm:pt modelId="{1AECDB8E-EF9C-4637-A608-213835498C34}" type="pres">
      <dgm:prSet presAssocID="{9552A65A-7825-4E20-B630-A6AB62BEC832}" presName="aNode" presStyleLbl="fgAcc1" presStyleIdx="2" presStyleCnt="3" custScaleX="115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77C92E-C534-4F79-804F-A68157BC4981}" type="pres">
      <dgm:prSet presAssocID="{9552A65A-7825-4E20-B630-A6AB62BEC832}" presName="aSpace" presStyleCnt="0"/>
      <dgm:spPr/>
    </dgm:pt>
  </dgm:ptLst>
  <dgm:cxnLst>
    <dgm:cxn modelId="{8AE9BA58-D1F0-477F-8638-4E9BDE6C8469}" type="presOf" srcId="{B1348489-271D-4715-9CDF-DC92660FF2E2}" destId="{7072A79E-7227-4E0C-8776-652D423FAF5D}" srcOrd="0" destOrd="0" presId="urn:microsoft.com/office/officeart/2005/8/layout/pyramid2"/>
    <dgm:cxn modelId="{6196006E-BE98-405B-9788-A09C1D42B818}" type="presOf" srcId="{4F3E82BF-FF17-4D2E-922D-2188E7F54D4E}" destId="{282A571F-0D9B-446E-A3C0-7E164D938479}" srcOrd="0" destOrd="0" presId="urn:microsoft.com/office/officeart/2005/8/layout/pyramid2"/>
    <dgm:cxn modelId="{46420A13-B762-4F05-AB9F-AB2E12A77FDD}" srcId="{4F3E82BF-FF17-4D2E-922D-2188E7F54D4E}" destId="{B1348489-271D-4715-9CDF-DC92660FF2E2}" srcOrd="1" destOrd="0" parTransId="{6BF98C8E-FFF6-4B23-9FD7-52A4C1603535}" sibTransId="{9181EAA0-3BD6-4FA3-8013-BAAF6F2BEA4E}"/>
    <dgm:cxn modelId="{6B123F58-10A8-487B-AE45-BF96E4D01D88}" srcId="{4F3E82BF-FF17-4D2E-922D-2188E7F54D4E}" destId="{8B9CF9B3-EBF1-4FE4-86BD-8347A044B07F}" srcOrd="0" destOrd="0" parTransId="{3F8FF7ED-451B-4AB0-A8FB-19F9B01619C6}" sibTransId="{1E9A5139-DE5E-4F41-B78E-58B6FE1716D3}"/>
    <dgm:cxn modelId="{DE7645AC-6567-440B-8507-D5BB0E47CE9F}" srcId="{4F3E82BF-FF17-4D2E-922D-2188E7F54D4E}" destId="{9552A65A-7825-4E20-B630-A6AB62BEC832}" srcOrd="2" destOrd="0" parTransId="{9FE056E5-EF46-4A2A-A91D-A00EEE9BE9E1}" sibTransId="{5691D9C7-F59E-43F1-97D4-ADFDBB960B75}"/>
    <dgm:cxn modelId="{3FF90ED0-A640-4054-AA20-64B7B7569F88}" type="presOf" srcId="{9552A65A-7825-4E20-B630-A6AB62BEC832}" destId="{1AECDB8E-EF9C-4637-A608-213835498C34}" srcOrd="0" destOrd="0" presId="urn:microsoft.com/office/officeart/2005/8/layout/pyramid2"/>
    <dgm:cxn modelId="{342793C4-B145-4AAF-989D-17E6BC52654C}" type="presOf" srcId="{8B9CF9B3-EBF1-4FE4-86BD-8347A044B07F}" destId="{8DC61ECA-1D5F-4C78-AB32-7969A1E06C7C}" srcOrd="0" destOrd="0" presId="urn:microsoft.com/office/officeart/2005/8/layout/pyramid2"/>
    <dgm:cxn modelId="{6B8E2108-3278-4854-A982-BAB8E83D04A4}" type="presParOf" srcId="{282A571F-0D9B-446E-A3C0-7E164D938479}" destId="{E82B46A8-0AD7-43B8-8605-232E1909E138}" srcOrd="0" destOrd="0" presId="urn:microsoft.com/office/officeart/2005/8/layout/pyramid2"/>
    <dgm:cxn modelId="{368F858D-F648-4AB1-84C5-D8C963041A02}" type="presParOf" srcId="{282A571F-0D9B-446E-A3C0-7E164D938479}" destId="{B5418A0E-466A-427A-B086-16C396FD5CD7}" srcOrd="1" destOrd="0" presId="urn:microsoft.com/office/officeart/2005/8/layout/pyramid2"/>
    <dgm:cxn modelId="{CD5E29A2-CD41-4E10-9BEA-F23E86228DE7}" type="presParOf" srcId="{B5418A0E-466A-427A-B086-16C396FD5CD7}" destId="{8DC61ECA-1D5F-4C78-AB32-7969A1E06C7C}" srcOrd="0" destOrd="0" presId="urn:microsoft.com/office/officeart/2005/8/layout/pyramid2"/>
    <dgm:cxn modelId="{E3A2233E-5D30-4C23-9A10-2F7C56E56993}" type="presParOf" srcId="{B5418A0E-466A-427A-B086-16C396FD5CD7}" destId="{270BD849-FC71-480E-BA81-4159D172CC71}" srcOrd="1" destOrd="0" presId="urn:microsoft.com/office/officeart/2005/8/layout/pyramid2"/>
    <dgm:cxn modelId="{04B4C1C5-C960-4B82-B13B-F1D673940A06}" type="presParOf" srcId="{B5418A0E-466A-427A-B086-16C396FD5CD7}" destId="{7072A79E-7227-4E0C-8776-652D423FAF5D}" srcOrd="2" destOrd="0" presId="urn:microsoft.com/office/officeart/2005/8/layout/pyramid2"/>
    <dgm:cxn modelId="{A667515C-CC1F-4C40-ABE4-AA907A8B3E77}" type="presParOf" srcId="{B5418A0E-466A-427A-B086-16C396FD5CD7}" destId="{DFD74344-9BB1-4600-9333-AA84F6C3A554}" srcOrd="3" destOrd="0" presId="urn:microsoft.com/office/officeart/2005/8/layout/pyramid2"/>
    <dgm:cxn modelId="{EF775B29-3218-465C-BDC8-5E0E6EF55994}" type="presParOf" srcId="{B5418A0E-466A-427A-B086-16C396FD5CD7}" destId="{1AECDB8E-EF9C-4637-A608-213835498C34}" srcOrd="4" destOrd="0" presId="urn:microsoft.com/office/officeart/2005/8/layout/pyramid2"/>
    <dgm:cxn modelId="{AA12130C-63F6-466E-B892-86D98EA6FA60}" type="presParOf" srcId="{B5418A0E-466A-427A-B086-16C396FD5CD7}" destId="{AB77C92E-C534-4F79-804F-A68157BC498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E8FE50-170D-49EA-8A60-2DE4E9635E25}" type="doc">
      <dgm:prSet loTypeId="urn:microsoft.com/office/officeart/2009/3/layout/StepUpProcess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DD2F6D-E4AE-4D1F-A8F0-BD06862B63F8}">
      <dgm:prSet phldrT="[Текст]" custT="1"/>
      <dgm:spPr/>
      <dgm:t>
        <a:bodyPr/>
        <a:lstStyle/>
        <a:p>
          <a:r>
            <a:rPr lang="ru-RU" sz="1600" dirty="0" smtClean="0"/>
            <a:t>Академические классы начальной школы</a:t>
          </a:r>
          <a:endParaRPr lang="ru-RU" sz="1600" dirty="0"/>
        </a:p>
      </dgm:t>
    </dgm:pt>
    <dgm:pt modelId="{7FCF9818-7BDD-46E1-A4B8-3DF4209B6749}" type="parTrans" cxnId="{5D8FFA67-203B-494A-93DB-BCB8835DB0AF}">
      <dgm:prSet/>
      <dgm:spPr/>
      <dgm:t>
        <a:bodyPr/>
        <a:lstStyle/>
        <a:p>
          <a:endParaRPr lang="ru-RU"/>
        </a:p>
      </dgm:t>
    </dgm:pt>
    <dgm:pt modelId="{BAD11C71-9A9C-49F1-8578-F47BB69A9783}" type="sibTrans" cxnId="{5D8FFA67-203B-494A-93DB-BCB8835DB0AF}">
      <dgm:prSet/>
      <dgm:spPr/>
      <dgm:t>
        <a:bodyPr/>
        <a:lstStyle/>
        <a:p>
          <a:endParaRPr lang="ru-RU"/>
        </a:p>
      </dgm:t>
    </dgm:pt>
    <dgm:pt modelId="{08A2D638-3B33-4F14-ADFD-83F2D350B8ED}">
      <dgm:prSet phldrT="[Текст]" custT="1"/>
      <dgm:spPr/>
      <dgm:t>
        <a:bodyPr/>
        <a:lstStyle/>
        <a:p>
          <a:r>
            <a:rPr lang="ru-RU" sz="1400" b="0" dirty="0" smtClean="0"/>
            <a:t>1А (естественно-научный)</a:t>
          </a:r>
          <a:endParaRPr lang="ru-RU" sz="1400" b="0" dirty="0"/>
        </a:p>
      </dgm:t>
    </dgm:pt>
    <dgm:pt modelId="{2780C5FF-D577-4526-8E2E-FB4EC763CFAE}" type="parTrans" cxnId="{D6911205-7E46-448F-9120-6CE979F7898B}">
      <dgm:prSet/>
      <dgm:spPr/>
      <dgm:t>
        <a:bodyPr/>
        <a:lstStyle/>
        <a:p>
          <a:endParaRPr lang="ru-RU"/>
        </a:p>
      </dgm:t>
    </dgm:pt>
    <dgm:pt modelId="{FB7F7714-DD8C-4958-A145-B970C49DE597}" type="sibTrans" cxnId="{D6911205-7E46-448F-9120-6CE979F7898B}">
      <dgm:prSet/>
      <dgm:spPr/>
      <dgm:t>
        <a:bodyPr/>
        <a:lstStyle/>
        <a:p>
          <a:endParaRPr lang="ru-RU"/>
        </a:p>
      </dgm:t>
    </dgm:pt>
    <dgm:pt modelId="{4C48EC0D-E04E-416D-A384-BB79391ECC51}">
      <dgm:prSet phldrT="[Текст]" custT="1"/>
      <dgm:spPr/>
      <dgm:t>
        <a:bodyPr/>
        <a:lstStyle/>
        <a:p>
          <a:r>
            <a:rPr lang="ru-RU" sz="1600" dirty="0" smtClean="0"/>
            <a:t>Академические</a:t>
          </a:r>
          <a:r>
            <a:rPr lang="ru-RU" sz="1800" dirty="0" smtClean="0"/>
            <a:t> </a:t>
          </a:r>
          <a:r>
            <a:rPr lang="ru-RU" sz="1600" dirty="0" smtClean="0"/>
            <a:t>классы</a:t>
          </a:r>
          <a:endParaRPr lang="ru-RU" sz="1600" dirty="0"/>
        </a:p>
      </dgm:t>
    </dgm:pt>
    <dgm:pt modelId="{6D5B424C-BE75-4AA8-82A7-1A1A81D4C3C0}" type="parTrans" cxnId="{EC796E23-AD94-4F8D-8265-610C05EDF664}">
      <dgm:prSet/>
      <dgm:spPr/>
      <dgm:t>
        <a:bodyPr/>
        <a:lstStyle/>
        <a:p>
          <a:endParaRPr lang="ru-RU"/>
        </a:p>
      </dgm:t>
    </dgm:pt>
    <dgm:pt modelId="{0669BBF7-7565-4253-882C-E79EF7E99898}" type="sibTrans" cxnId="{EC796E23-AD94-4F8D-8265-610C05EDF664}">
      <dgm:prSet/>
      <dgm:spPr/>
      <dgm:t>
        <a:bodyPr/>
        <a:lstStyle/>
        <a:p>
          <a:endParaRPr lang="ru-RU"/>
        </a:p>
      </dgm:t>
    </dgm:pt>
    <dgm:pt modelId="{53FDDFE8-4D16-4769-B2C3-1BC53D8CD914}">
      <dgm:prSet phldrT="[Текст]" custT="1"/>
      <dgm:spPr/>
      <dgm:t>
        <a:bodyPr/>
        <a:lstStyle/>
        <a:p>
          <a:r>
            <a:rPr lang="ru-RU" sz="1400" dirty="0" smtClean="0"/>
            <a:t>5Б (математика, информатика)</a:t>
          </a:r>
          <a:endParaRPr lang="ru-RU" sz="1400" dirty="0"/>
        </a:p>
      </dgm:t>
    </dgm:pt>
    <dgm:pt modelId="{F7BD3F1A-AB15-44D5-9311-A643AF81B7ED}" type="parTrans" cxnId="{831479CC-7074-4F94-BE50-3CF2099321CD}">
      <dgm:prSet/>
      <dgm:spPr/>
      <dgm:t>
        <a:bodyPr/>
        <a:lstStyle/>
        <a:p>
          <a:endParaRPr lang="ru-RU"/>
        </a:p>
      </dgm:t>
    </dgm:pt>
    <dgm:pt modelId="{2B5EB59A-74E7-4EF0-B9CA-6E906F832C8B}" type="sibTrans" cxnId="{831479CC-7074-4F94-BE50-3CF2099321CD}">
      <dgm:prSet/>
      <dgm:spPr/>
      <dgm:t>
        <a:bodyPr/>
        <a:lstStyle/>
        <a:p>
          <a:endParaRPr lang="ru-RU"/>
        </a:p>
      </dgm:t>
    </dgm:pt>
    <dgm:pt modelId="{C08CBF66-AB66-49AD-B9CD-0BC8EBF754DA}">
      <dgm:prSet phldrT="[Текст]" custT="1"/>
      <dgm:spPr/>
      <dgm:t>
        <a:bodyPr/>
        <a:lstStyle/>
        <a:p>
          <a:r>
            <a:rPr lang="ru-RU" sz="1400" dirty="0" smtClean="0"/>
            <a:t>6Б (математика, информатика)</a:t>
          </a:r>
          <a:endParaRPr lang="ru-RU" sz="1400" dirty="0"/>
        </a:p>
      </dgm:t>
    </dgm:pt>
    <dgm:pt modelId="{7060E7D9-AD83-4F48-B465-FC779715A17D}" type="parTrans" cxnId="{60A9C96F-7047-48C4-AD3A-DBE3D97363BF}">
      <dgm:prSet/>
      <dgm:spPr/>
      <dgm:t>
        <a:bodyPr/>
        <a:lstStyle/>
        <a:p>
          <a:endParaRPr lang="ru-RU"/>
        </a:p>
      </dgm:t>
    </dgm:pt>
    <dgm:pt modelId="{F0D1602C-26DA-41C8-9CD9-636BA14CED08}" type="sibTrans" cxnId="{60A9C96F-7047-48C4-AD3A-DBE3D97363BF}">
      <dgm:prSet/>
      <dgm:spPr/>
      <dgm:t>
        <a:bodyPr/>
        <a:lstStyle/>
        <a:p>
          <a:endParaRPr lang="ru-RU"/>
        </a:p>
      </dgm:t>
    </dgm:pt>
    <dgm:pt modelId="{29B3D720-F95B-4743-94A3-FE3A64143615}">
      <dgm:prSet phldrT="[Текст]" custT="1"/>
      <dgm:spPr/>
      <dgm:t>
        <a:bodyPr/>
        <a:lstStyle/>
        <a:p>
          <a:r>
            <a:rPr lang="ru-RU" sz="1600" dirty="0" smtClean="0"/>
            <a:t>Профильные классы</a:t>
          </a:r>
          <a:endParaRPr lang="ru-RU" sz="1600" dirty="0"/>
        </a:p>
      </dgm:t>
    </dgm:pt>
    <dgm:pt modelId="{1FBCABD5-3F30-4292-8342-ABD078BDED71}" type="parTrans" cxnId="{9B2711FC-13F0-475A-8EFC-C13852500D4A}">
      <dgm:prSet/>
      <dgm:spPr/>
      <dgm:t>
        <a:bodyPr/>
        <a:lstStyle/>
        <a:p>
          <a:endParaRPr lang="ru-RU"/>
        </a:p>
      </dgm:t>
    </dgm:pt>
    <dgm:pt modelId="{A0C413B7-A64A-4DB1-B9A7-78E7D2B65103}" type="sibTrans" cxnId="{9B2711FC-13F0-475A-8EFC-C13852500D4A}">
      <dgm:prSet/>
      <dgm:spPr/>
      <dgm:t>
        <a:bodyPr/>
        <a:lstStyle/>
        <a:p>
          <a:endParaRPr lang="ru-RU"/>
        </a:p>
      </dgm:t>
    </dgm:pt>
    <dgm:pt modelId="{D1A32C5C-1618-4F49-99FF-A83B1F5754EB}">
      <dgm:prSet phldrT="[Текст]" custT="1"/>
      <dgm:spPr/>
      <dgm:t>
        <a:bodyPr/>
        <a:lstStyle/>
        <a:p>
          <a:r>
            <a:rPr lang="ru-RU" sz="1400" dirty="0" smtClean="0"/>
            <a:t>10Б (группа 1 - </a:t>
          </a:r>
          <a:r>
            <a:rPr lang="en-US" sz="1400" dirty="0" smtClean="0"/>
            <a:t>IT</a:t>
          </a:r>
          <a:r>
            <a:rPr lang="ru-RU" sz="1400" dirty="0" smtClean="0"/>
            <a:t>, группа 2 - естественно-научный)</a:t>
          </a:r>
          <a:endParaRPr lang="ru-RU" sz="1400" dirty="0"/>
        </a:p>
      </dgm:t>
    </dgm:pt>
    <dgm:pt modelId="{C2D93270-3620-4391-9830-9FC9754EEE01}" type="parTrans" cxnId="{CEE679C5-13CE-4354-A6F1-7339510E7C39}">
      <dgm:prSet/>
      <dgm:spPr/>
      <dgm:t>
        <a:bodyPr/>
        <a:lstStyle/>
        <a:p>
          <a:endParaRPr lang="ru-RU"/>
        </a:p>
      </dgm:t>
    </dgm:pt>
    <dgm:pt modelId="{D19B853D-E54A-4AD7-8EF9-2B78A8263B6F}" type="sibTrans" cxnId="{CEE679C5-13CE-4354-A6F1-7339510E7C39}">
      <dgm:prSet/>
      <dgm:spPr/>
      <dgm:t>
        <a:bodyPr/>
        <a:lstStyle/>
        <a:p>
          <a:endParaRPr lang="ru-RU"/>
        </a:p>
      </dgm:t>
    </dgm:pt>
    <dgm:pt modelId="{5E98ED14-5445-43BB-B284-9681FADA0B0E}">
      <dgm:prSet phldrT="[Текст]" custT="1"/>
      <dgm:spPr/>
      <dgm:t>
        <a:bodyPr/>
        <a:lstStyle/>
        <a:p>
          <a:r>
            <a:rPr lang="ru-RU" sz="1400" dirty="0" smtClean="0"/>
            <a:t>11А (</a:t>
          </a:r>
          <a:r>
            <a:rPr lang="en-US" sz="1400" dirty="0" smtClean="0"/>
            <a:t>IT</a:t>
          </a:r>
          <a:r>
            <a:rPr lang="ru-RU" sz="1400" dirty="0" smtClean="0"/>
            <a:t>-класс)</a:t>
          </a:r>
          <a:endParaRPr lang="ru-RU" sz="1400" dirty="0"/>
        </a:p>
      </dgm:t>
    </dgm:pt>
    <dgm:pt modelId="{7A127119-6E1A-47C3-A0FA-4B5A83351E4C}" type="parTrans" cxnId="{B8052C75-5793-4798-A298-55E8CFF6D81C}">
      <dgm:prSet/>
      <dgm:spPr/>
      <dgm:t>
        <a:bodyPr/>
        <a:lstStyle/>
        <a:p>
          <a:endParaRPr lang="ru-RU"/>
        </a:p>
      </dgm:t>
    </dgm:pt>
    <dgm:pt modelId="{64892764-CDE1-477C-A287-EAD8C071D13A}" type="sibTrans" cxnId="{B8052C75-5793-4798-A298-55E8CFF6D81C}">
      <dgm:prSet/>
      <dgm:spPr/>
      <dgm:t>
        <a:bodyPr/>
        <a:lstStyle/>
        <a:p>
          <a:endParaRPr lang="ru-RU"/>
        </a:p>
      </dgm:t>
    </dgm:pt>
    <dgm:pt modelId="{E77D9DC1-076F-47EF-BA4D-64CC4DFE09B5}">
      <dgm:prSet phldrT="[Текст]" custT="1"/>
      <dgm:spPr/>
      <dgm:t>
        <a:bodyPr/>
        <a:lstStyle/>
        <a:p>
          <a:r>
            <a:rPr lang="ru-RU" sz="1400" b="0" dirty="0" smtClean="0"/>
            <a:t>2Б (математика, информатика)</a:t>
          </a:r>
          <a:endParaRPr lang="ru-RU" sz="1400" b="0" dirty="0"/>
        </a:p>
      </dgm:t>
    </dgm:pt>
    <dgm:pt modelId="{F7B5BA75-588D-42BC-B30B-43EE45DCFCD0}" type="parTrans" cxnId="{5CD0A0A0-4B5B-4864-AA60-F791F253CBFA}">
      <dgm:prSet/>
      <dgm:spPr/>
      <dgm:t>
        <a:bodyPr/>
        <a:lstStyle/>
        <a:p>
          <a:endParaRPr lang="ru-RU"/>
        </a:p>
      </dgm:t>
    </dgm:pt>
    <dgm:pt modelId="{C5498319-122F-4AB3-AD7E-72CC1624AA1E}" type="sibTrans" cxnId="{5CD0A0A0-4B5B-4864-AA60-F791F253CBFA}">
      <dgm:prSet/>
      <dgm:spPr/>
      <dgm:t>
        <a:bodyPr/>
        <a:lstStyle/>
        <a:p>
          <a:endParaRPr lang="ru-RU"/>
        </a:p>
      </dgm:t>
    </dgm:pt>
    <dgm:pt modelId="{288FC8BE-F49C-486A-B1CD-64B87ACFD88A}">
      <dgm:prSet phldrT="[Текст]" custT="1"/>
      <dgm:spPr/>
      <dgm:t>
        <a:bodyPr/>
        <a:lstStyle/>
        <a:p>
          <a:r>
            <a:rPr lang="ru-RU" sz="1400" b="0" dirty="0" smtClean="0"/>
            <a:t>3А (естественно-научный)</a:t>
          </a:r>
          <a:endParaRPr lang="ru-RU" sz="1400" b="0" dirty="0"/>
        </a:p>
      </dgm:t>
    </dgm:pt>
    <dgm:pt modelId="{520FE8B6-A9D7-423C-8447-4FEA53F76CAD}" type="parTrans" cxnId="{D708CCCE-E632-4C59-B291-B3C3EC0D9E5E}">
      <dgm:prSet/>
      <dgm:spPr/>
      <dgm:t>
        <a:bodyPr/>
        <a:lstStyle/>
        <a:p>
          <a:endParaRPr lang="ru-RU"/>
        </a:p>
      </dgm:t>
    </dgm:pt>
    <dgm:pt modelId="{15E84E1D-4472-46EA-AE85-020D1979DED9}" type="sibTrans" cxnId="{D708CCCE-E632-4C59-B291-B3C3EC0D9E5E}">
      <dgm:prSet/>
      <dgm:spPr/>
      <dgm:t>
        <a:bodyPr/>
        <a:lstStyle/>
        <a:p>
          <a:endParaRPr lang="ru-RU"/>
        </a:p>
      </dgm:t>
    </dgm:pt>
    <dgm:pt modelId="{9F7F7074-F54E-460A-9AC1-7F3537990C9F}">
      <dgm:prSet phldrT="[Текст]" custT="1"/>
      <dgm:spPr/>
      <dgm:t>
        <a:bodyPr/>
        <a:lstStyle/>
        <a:p>
          <a:r>
            <a:rPr lang="ru-RU" sz="1400" b="0" dirty="0" smtClean="0"/>
            <a:t>1Б (математика, информатика)</a:t>
          </a:r>
          <a:endParaRPr lang="ru-RU" sz="1400" b="0" dirty="0"/>
        </a:p>
      </dgm:t>
    </dgm:pt>
    <dgm:pt modelId="{45336E5B-19EB-48AB-9AB8-FD61336C7B66}" type="parTrans" cxnId="{3BBAB86B-A22C-4B75-9B68-ACB36D8BD197}">
      <dgm:prSet/>
      <dgm:spPr/>
      <dgm:t>
        <a:bodyPr/>
        <a:lstStyle/>
        <a:p>
          <a:endParaRPr lang="ru-RU"/>
        </a:p>
      </dgm:t>
    </dgm:pt>
    <dgm:pt modelId="{4DE3ABC6-D9B0-41FB-B100-191FC59447D8}" type="sibTrans" cxnId="{3BBAB86B-A22C-4B75-9B68-ACB36D8BD197}">
      <dgm:prSet/>
      <dgm:spPr/>
      <dgm:t>
        <a:bodyPr/>
        <a:lstStyle/>
        <a:p>
          <a:endParaRPr lang="ru-RU"/>
        </a:p>
      </dgm:t>
    </dgm:pt>
    <dgm:pt modelId="{8FFEBDA0-3A56-403F-9FF6-DF1C9E24FAFF}" type="pres">
      <dgm:prSet presAssocID="{7CE8FE50-170D-49EA-8A60-2DE4E9635E2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A616387-644A-4368-8ABA-55FBF9953386}" type="pres">
      <dgm:prSet presAssocID="{0BDD2F6D-E4AE-4D1F-A8F0-BD06862B63F8}" presName="composite" presStyleCnt="0"/>
      <dgm:spPr/>
    </dgm:pt>
    <dgm:pt modelId="{E9037AD7-0397-4ABA-AC58-B318A26EB539}" type="pres">
      <dgm:prSet presAssocID="{0BDD2F6D-E4AE-4D1F-A8F0-BD06862B63F8}" presName="LShape" presStyleLbl="alignNode1" presStyleIdx="0" presStyleCnt="5"/>
      <dgm:spPr/>
    </dgm:pt>
    <dgm:pt modelId="{42CEA15A-22D6-44B8-A19A-67C62B6C7A8C}" type="pres">
      <dgm:prSet presAssocID="{0BDD2F6D-E4AE-4D1F-A8F0-BD06862B63F8}" presName="ParentText" presStyleLbl="revTx" presStyleIdx="0" presStyleCnt="3" custScaleX="123579" custLinFactNeighborX="7934" custLinFactNeighborY="-8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703846-814D-4B26-A504-685A74E28B00}" type="pres">
      <dgm:prSet presAssocID="{0BDD2F6D-E4AE-4D1F-A8F0-BD06862B63F8}" presName="Triangle" presStyleLbl="alignNode1" presStyleIdx="1" presStyleCnt="5"/>
      <dgm:spPr/>
    </dgm:pt>
    <dgm:pt modelId="{CBC5C35A-8D45-4EDB-B139-F35BD4938687}" type="pres">
      <dgm:prSet presAssocID="{BAD11C71-9A9C-49F1-8578-F47BB69A9783}" presName="sibTrans" presStyleCnt="0"/>
      <dgm:spPr/>
    </dgm:pt>
    <dgm:pt modelId="{B16F4954-1BB4-4B4F-9A75-F3C6204F43CF}" type="pres">
      <dgm:prSet presAssocID="{BAD11C71-9A9C-49F1-8578-F47BB69A9783}" presName="space" presStyleCnt="0"/>
      <dgm:spPr/>
    </dgm:pt>
    <dgm:pt modelId="{66E98E62-3F10-4AD2-AB2B-AA4CB81DB9D1}" type="pres">
      <dgm:prSet presAssocID="{4C48EC0D-E04E-416D-A384-BB79391ECC51}" presName="composite" presStyleCnt="0"/>
      <dgm:spPr/>
    </dgm:pt>
    <dgm:pt modelId="{79106CC0-8335-4C9B-93AA-EB415795BB52}" type="pres">
      <dgm:prSet presAssocID="{4C48EC0D-E04E-416D-A384-BB79391ECC51}" presName="LShape" presStyleLbl="alignNode1" presStyleIdx="2" presStyleCnt="5"/>
      <dgm:spPr/>
    </dgm:pt>
    <dgm:pt modelId="{8B51FACE-1ADD-4817-A9BE-EAB2A2E544DF}" type="pres">
      <dgm:prSet presAssocID="{4C48EC0D-E04E-416D-A384-BB79391ECC51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C15DC-64B7-4878-9342-5ACDF595CBB6}" type="pres">
      <dgm:prSet presAssocID="{4C48EC0D-E04E-416D-A384-BB79391ECC51}" presName="Triangle" presStyleLbl="alignNode1" presStyleIdx="3" presStyleCnt="5"/>
      <dgm:spPr/>
    </dgm:pt>
    <dgm:pt modelId="{2045290D-A963-4B76-8979-D218E855E1EB}" type="pres">
      <dgm:prSet presAssocID="{0669BBF7-7565-4253-882C-E79EF7E99898}" presName="sibTrans" presStyleCnt="0"/>
      <dgm:spPr/>
    </dgm:pt>
    <dgm:pt modelId="{31F185CC-679D-47C4-A64A-DCAEE0AE6CF2}" type="pres">
      <dgm:prSet presAssocID="{0669BBF7-7565-4253-882C-E79EF7E99898}" presName="space" presStyleCnt="0"/>
      <dgm:spPr/>
    </dgm:pt>
    <dgm:pt modelId="{135121E0-5819-4230-A6E7-AC1EA54C2663}" type="pres">
      <dgm:prSet presAssocID="{29B3D720-F95B-4743-94A3-FE3A64143615}" presName="composite" presStyleCnt="0"/>
      <dgm:spPr/>
    </dgm:pt>
    <dgm:pt modelId="{92E82852-5F8D-438F-BB54-F9BF57AA0F95}" type="pres">
      <dgm:prSet presAssocID="{29B3D720-F95B-4743-94A3-FE3A64143615}" presName="LShape" presStyleLbl="alignNode1" presStyleIdx="4" presStyleCnt="5"/>
      <dgm:spPr/>
    </dgm:pt>
    <dgm:pt modelId="{56496E69-5A32-421A-AD22-8427658B4772}" type="pres">
      <dgm:prSet presAssocID="{29B3D720-F95B-4743-94A3-FE3A6414361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BAB86B-A22C-4B75-9B68-ACB36D8BD197}" srcId="{0BDD2F6D-E4AE-4D1F-A8F0-BD06862B63F8}" destId="{9F7F7074-F54E-460A-9AC1-7F3537990C9F}" srcOrd="1" destOrd="0" parTransId="{45336E5B-19EB-48AB-9AB8-FD61336C7B66}" sibTransId="{4DE3ABC6-D9B0-41FB-B100-191FC59447D8}"/>
    <dgm:cxn modelId="{EC796E23-AD94-4F8D-8265-610C05EDF664}" srcId="{7CE8FE50-170D-49EA-8A60-2DE4E9635E25}" destId="{4C48EC0D-E04E-416D-A384-BB79391ECC51}" srcOrd="1" destOrd="0" parTransId="{6D5B424C-BE75-4AA8-82A7-1A1A81D4C3C0}" sibTransId="{0669BBF7-7565-4253-882C-E79EF7E99898}"/>
    <dgm:cxn modelId="{831479CC-7074-4F94-BE50-3CF2099321CD}" srcId="{4C48EC0D-E04E-416D-A384-BB79391ECC51}" destId="{53FDDFE8-4D16-4769-B2C3-1BC53D8CD914}" srcOrd="0" destOrd="0" parTransId="{F7BD3F1A-AB15-44D5-9311-A643AF81B7ED}" sibTransId="{2B5EB59A-74E7-4EF0-B9CA-6E906F832C8B}"/>
    <dgm:cxn modelId="{54C1C27D-EEB6-4488-88B3-E1EEF0F69107}" type="presOf" srcId="{0BDD2F6D-E4AE-4D1F-A8F0-BD06862B63F8}" destId="{42CEA15A-22D6-44B8-A19A-67C62B6C7A8C}" srcOrd="0" destOrd="0" presId="urn:microsoft.com/office/officeart/2009/3/layout/StepUpProcess"/>
    <dgm:cxn modelId="{CEE679C5-13CE-4354-A6F1-7339510E7C39}" srcId="{29B3D720-F95B-4743-94A3-FE3A64143615}" destId="{D1A32C5C-1618-4F49-99FF-A83B1F5754EB}" srcOrd="0" destOrd="0" parTransId="{C2D93270-3620-4391-9830-9FC9754EEE01}" sibTransId="{D19B853D-E54A-4AD7-8EF9-2B78A8263B6F}"/>
    <dgm:cxn modelId="{5CD0A0A0-4B5B-4864-AA60-F791F253CBFA}" srcId="{0BDD2F6D-E4AE-4D1F-A8F0-BD06862B63F8}" destId="{E77D9DC1-076F-47EF-BA4D-64CC4DFE09B5}" srcOrd="2" destOrd="0" parTransId="{F7B5BA75-588D-42BC-B30B-43EE45DCFCD0}" sibTransId="{C5498319-122F-4AB3-AD7E-72CC1624AA1E}"/>
    <dgm:cxn modelId="{9B2711FC-13F0-475A-8EFC-C13852500D4A}" srcId="{7CE8FE50-170D-49EA-8A60-2DE4E9635E25}" destId="{29B3D720-F95B-4743-94A3-FE3A64143615}" srcOrd="2" destOrd="0" parTransId="{1FBCABD5-3F30-4292-8342-ABD078BDED71}" sibTransId="{A0C413B7-A64A-4DB1-B9A7-78E7D2B65103}"/>
    <dgm:cxn modelId="{70AE5DD2-C8FE-4A71-810C-9B5050490DB7}" type="presOf" srcId="{9F7F7074-F54E-460A-9AC1-7F3537990C9F}" destId="{42CEA15A-22D6-44B8-A19A-67C62B6C7A8C}" srcOrd="0" destOrd="2" presId="urn:microsoft.com/office/officeart/2009/3/layout/StepUpProcess"/>
    <dgm:cxn modelId="{44479DFE-960A-476A-901F-70ECFEF6091A}" type="presOf" srcId="{D1A32C5C-1618-4F49-99FF-A83B1F5754EB}" destId="{56496E69-5A32-421A-AD22-8427658B4772}" srcOrd="0" destOrd="1" presId="urn:microsoft.com/office/officeart/2009/3/layout/StepUpProcess"/>
    <dgm:cxn modelId="{78359961-67B4-4D92-A2DD-0D43CCE8683C}" type="presOf" srcId="{7CE8FE50-170D-49EA-8A60-2DE4E9635E25}" destId="{8FFEBDA0-3A56-403F-9FF6-DF1C9E24FAFF}" srcOrd="0" destOrd="0" presId="urn:microsoft.com/office/officeart/2009/3/layout/StepUpProcess"/>
    <dgm:cxn modelId="{8667D992-F827-48A3-887D-EB8B1507AD7C}" type="presOf" srcId="{288FC8BE-F49C-486A-B1CD-64B87ACFD88A}" destId="{42CEA15A-22D6-44B8-A19A-67C62B6C7A8C}" srcOrd="0" destOrd="4" presId="urn:microsoft.com/office/officeart/2009/3/layout/StepUpProcess"/>
    <dgm:cxn modelId="{0BF203A6-9947-485F-BE12-2D9970FD21EB}" type="presOf" srcId="{29B3D720-F95B-4743-94A3-FE3A64143615}" destId="{56496E69-5A32-421A-AD22-8427658B4772}" srcOrd="0" destOrd="0" presId="urn:microsoft.com/office/officeart/2009/3/layout/StepUpProcess"/>
    <dgm:cxn modelId="{9B92C134-E1F2-4291-800B-5665BB56A990}" type="presOf" srcId="{4C48EC0D-E04E-416D-A384-BB79391ECC51}" destId="{8B51FACE-1ADD-4817-A9BE-EAB2A2E544DF}" srcOrd="0" destOrd="0" presId="urn:microsoft.com/office/officeart/2009/3/layout/StepUpProcess"/>
    <dgm:cxn modelId="{D708CCCE-E632-4C59-B291-B3C3EC0D9E5E}" srcId="{0BDD2F6D-E4AE-4D1F-A8F0-BD06862B63F8}" destId="{288FC8BE-F49C-486A-B1CD-64B87ACFD88A}" srcOrd="3" destOrd="0" parTransId="{520FE8B6-A9D7-423C-8447-4FEA53F76CAD}" sibTransId="{15E84E1D-4472-46EA-AE85-020D1979DED9}"/>
    <dgm:cxn modelId="{DD459393-08B4-4E9F-AC11-78B8983F3D9B}" type="presOf" srcId="{C08CBF66-AB66-49AD-B9CD-0BC8EBF754DA}" destId="{8B51FACE-1ADD-4817-A9BE-EAB2A2E544DF}" srcOrd="0" destOrd="2" presId="urn:microsoft.com/office/officeart/2009/3/layout/StepUpProcess"/>
    <dgm:cxn modelId="{FADC4BBB-760E-488F-A99D-6B1256936768}" type="presOf" srcId="{5E98ED14-5445-43BB-B284-9681FADA0B0E}" destId="{56496E69-5A32-421A-AD22-8427658B4772}" srcOrd="0" destOrd="2" presId="urn:microsoft.com/office/officeart/2009/3/layout/StepUpProcess"/>
    <dgm:cxn modelId="{B3C77C3F-35D4-4689-B4BD-AD86AEC412E2}" type="presOf" srcId="{53FDDFE8-4D16-4769-B2C3-1BC53D8CD914}" destId="{8B51FACE-1ADD-4817-A9BE-EAB2A2E544DF}" srcOrd="0" destOrd="1" presId="urn:microsoft.com/office/officeart/2009/3/layout/StepUpProcess"/>
    <dgm:cxn modelId="{42D7D14C-CDA6-4C8D-A4A6-9B7854FDFAC2}" type="presOf" srcId="{08A2D638-3B33-4F14-ADFD-83F2D350B8ED}" destId="{42CEA15A-22D6-44B8-A19A-67C62B6C7A8C}" srcOrd="0" destOrd="1" presId="urn:microsoft.com/office/officeart/2009/3/layout/StepUpProcess"/>
    <dgm:cxn modelId="{B8052C75-5793-4798-A298-55E8CFF6D81C}" srcId="{29B3D720-F95B-4743-94A3-FE3A64143615}" destId="{5E98ED14-5445-43BB-B284-9681FADA0B0E}" srcOrd="1" destOrd="0" parTransId="{7A127119-6E1A-47C3-A0FA-4B5A83351E4C}" sibTransId="{64892764-CDE1-477C-A287-EAD8C071D13A}"/>
    <dgm:cxn modelId="{60A9C96F-7047-48C4-AD3A-DBE3D97363BF}" srcId="{4C48EC0D-E04E-416D-A384-BB79391ECC51}" destId="{C08CBF66-AB66-49AD-B9CD-0BC8EBF754DA}" srcOrd="1" destOrd="0" parTransId="{7060E7D9-AD83-4F48-B465-FC779715A17D}" sibTransId="{F0D1602C-26DA-41C8-9CD9-636BA14CED08}"/>
    <dgm:cxn modelId="{5D8FFA67-203B-494A-93DB-BCB8835DB0AF}" srcId="{7CE8FE50-170D-49EA-8A60-2DE4E9635E25}" destId="{0BDD2F6D-E4AE-4D1F-A8F0-BD06862B63F8}" srcOrd="0" destOrd="0" parTransId="{7FCF9818-7BDD-46E1-A4B8-3DF4209B6749}" sibTransId="{BAD11C71-9A9C-49F1-8578-F47BB69A9783}"/>
    <dgm:cxn modelId="{BA35C5AB-F1BA-41D6-A6B4-1AAE97627EE8}" type="presOf" srcId="{E77D9DC1-076F-47EF-BA4D-64CC4DFE09B5}" destId="{42CEA15A-22D6-44B8-A19A-67C62B6C7A8C}" srcOrd="0" destOrd="3" presId="urn:microsoft.com/office/officeart/2009/3/layout/StepUpProcess"/>
    <dgm:cxn modelId="{D6911205-7E46-448F-9120-6CE979F7898B}" srcId="{0BDD2F6D-E4AE-4D1F-A8F0-BD06862B63F8}" destId="{08A2D638-3B33-4F14-ADFD-83F2D350B8ED}" srcOrd="0" destOrd="0" parTransId="{2780C5FF-D577-4526-8E2E-FB4EC763CFAE}" sibTransId="{FB7F7714-DD8C-4958-A145-B970C49DE597}"/>
    <dgm:cxn modelId="{27C5F2CC-18BE-4B6E-90E8-10891A3302A0}" type="presParOf" srcId="{8FFEBDA0-3A56-403F-9FF6-DF1C9E24FAFF}" destId="{4A616387-644A-4368-8ABA-55FBF9953386}" srcOrd="0" destOrd="0" presId="urn:microsoft.com/office/officeart/2009/3/layout/StepUpProcess"/>
    <dgm:cxn modelId="{7235F31D-2047-4FE2-A1D4-C523BADA8661}" type="presParOf" srcId="{4A616387-644A-4368-8ABA-55FBF9953386}" destId="{E9037AD7-0397-4ABA-AC58-B318A26EB539}" srcOrd="0" destOrd="0" presId="urn:microsoft.com/office/officeart/2009/3/layout/StepUpProcess"/>
    <dgm:cxn modelId="{D5E07C10-0A2B-4381-8B59-42E3AEB502AC}" type="presParOf" srcId="{4A616387-644A-4368-8ABA-55FBF9953386}" destId="{42CEA15A-22D6-44B8-A19A-67C62B6C7A8C}" srcOrd="1" destOrd="0" presId="urn:microsoft.com/office/officeart/2009/3/layout/StepUpProcess"/>
    <dgm:cxn modelId="{896C99C5-CEFA-4114-B1D4-3EF85879676A}" type="presParOf" srcId="{4A616387-644A-4368-8ABA-55FBF9953386}" destId="{32703846-814D-4B26-A504-685A74E28B00}" srcOrd="2" destOrd="0" presId="urn:microsoft.com/office/officeart/2009/3/layout/StepUpProcess"/>
    <dgm:cxn modelId="{09DA9357-624D-44B0-AD6A-BA5CF2BFCC51}" type="presParOf" srcId="{8FFEBDA0-3A56-403F-9FF6-DF1C9E24FAFF}" destId="{CBC5C35A-8D45-4EDB-B139-F35BD4938687}" srcOrd="1" destOrd="0" presId="urn:microsoft.com/office/officeart/2009/3/layout/StepUpProcess"/>
    <dgm:cxn modelId="{8A7F0DF0-BA10-40D8-9EC1-B81CFDF32713}" type="presParOf" srcId="{CBC5C35A-8D45-4EDB-B139-F35BD4938687}" destId="{B16F4954-1BB4-4B4F-9A75-F3C6204F43CF}" srcOrd="0" destOrd="0" presId="urn:microsoft.com/office/officeart/2009/3/layout/StepUpProcess"/>
    <dgm:cxn modelId="{18A5D49B-847A-414C-84CC-4E1964D0EE00}" type="presParOf" srcId="{8FFEBDA0-3A56-403F-9FF6-DF1C9E24FAFF}" destId="{66E98E62-3F10-4AD2-AB2B-AA4CB81DB9D1}" srcOrd="2" destOrd="0" presId="urn:microsoft.com/office/officeart/2009/3/layout/StepUpProcess"/>
    <dgm:cxn modelId="{70500149-4F8B-457F-94D9-6E05B39CAC24}" type="presParOf" srcId="{66E98E62-3F10-4AD2-AB2B-AA4CB81DB9D1}" destId="{79106CC0-8335-4C9B-93AA-EB415795BB52}" srcOrd="0" destOrd="0" presId="urn:microsoft.com/office/officeart/2009/3/layout/StepUpProcess"/>
    <dgm:cxn modelId="{D7CCBB71-76CA-4338-A5CB-8294A3B264BD}" type="presParOf" srcId="{66E98E62-3F10-4AD2-AB2B-AA4CB81DB9D1}" destId="{8B51FACE-1ADD-4817-A9BE-EAB2A2E544DF}" srcOrd="1" destOrd="0" presId="urn:microsoft.com/office/officeart/2009/3/layout/StepUpProcess"/>
    <dgm:cxn modelId="{FCD52787-C514-4D26-874D-9BC9F0B0A995}" type="presParOf" srcId="{66E98E62-3F10-4AD2-AB2B-AA4CB81DB9D1}" destId="{BA4C15DC-64B7-4878-9342-5ACDF595CBB6}" srcOrd="2" destOrd="0" presId="urn:microsoft.com/office/officeart/2009/3/layout/StepUpProcess"/>
    <dgm:cxn modelId="{66D95413-7EB2-4148-9CA1-28D40FE65110}" type="presParOf" srcId="{8FFEBDA0-3A56-403F-9FF6-DF1C9E24FAFF}" destId="{2045290D-A963-4B76-8979-D218E855E1EB}" srcOrd="3" destOrd="0" presId="urn:microsoft.com/office/officeart/2009/3/layout/StepUpProcess"/>
    <dgm:cxn modelId="{13815A11-443C-4CF7-9025-907F77B98518}" type="presParOf" srcId="{2045290D-A963-4B76-8979-D218E855E1EB}" destId="{31F185CC-679D-47C4-A64A-DCAEE0AE6CF2}" srcOrd="0" destOrd="0" presId="urn:microsoft.com/office/officeart/2009/3/layout/StepUpProcess"/>
    <dgm:cxn modelId="{83483E63-A21F-498B-B5A6-658363FF09A8}" type="presParOf" srcId="{8FFEBDA0-3A56-403F-9FF6-DF1C9E24FAFF}" destId="{135121E0-5819-4230-A6E7-AC1EA54C2663}" srcOrd="4" destOrd="0" presId="urn:microsoft.com/office/officeart/2009/3/layout/StepUpProcess"/>
    <dgm:cxn modelId="{72E3ECE2-07D4-45A5-A8EF-F243EC9C5C09}" type="presParOf" srcId="{135121E0-5819-4230-A6E7-AC1EA54C2663}" destId="{92E82852-5F8D-438F-BB54-F9BF57AA0F95}" srcOrd="0" destOrd="0" presId="urn:microsoft.com/office/officeart/2009/3/layout/StepUpProcess"/>
    <dgm:cxn modelId="{262C4F7D-36F4-4D73-8385-6324F83FFAB6}" type="presParOf" srcId="{135121E0-5819-4230-A6E7-AC1EA54C2663}" destId="{56496E69-5A32-421A-AD22-8427658B477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8C4251-8784-437E-811C-2D319C12F5A5}" type="doc">
      <dgm:prSet loTypeId="urn:microsoft.com/office/officeart/2005/8/layout/l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4A4DA04-0BA9-4015-8619-84438A942458}">
      <dgm:prSet phldrT="[Текст]" custT="1"/>
      <dgm:spPr/>
      <dgm:t>
        <a:bodyPr/>
        <a:lstStyle/>
        <a:p>
          <a:r>
            <a:rPr lang="ru-RU" sz="1200" b="1" dirty="0" smtClean="0">
              <a:latin typeface="+mj-lt"/>
            </a:rPr>
            <a:t>2016 год</a:t>
          </a:r>
          <a:endParaRPr lang="ru-RU" sz="1200" b="1" dirty="0">
            <a:latin typeface="+mj-lt"/>
          </a:endParaRPr>
        </a:p>
      </dgm:t>
    </dgm:pt>
    <dgm:pt modelId="{ABAD6D13-7060-446B-B2A2-EC39A3410572}" type="parTrans" cxnId="{E0D5CE96-29C6-45F1-8CC1-178185898438}">
      <dgm:prSet/>
      <dgm:spPr/>
      <dgm:t>
        <a:bodyPr/>
        <a:lstStyle/>
        <a:p>
          <a:endParaRPr lang="ru-RU"/>
        </a:p>
      </dgm:t>
    </dgm:pt>
    <dgm:pt modelId="{47B47C50-7A9D-408A-A4BC-75E7AEDC7189}" type="sibTrans" cxnId="{E0D5CE96-29C6-45F1-8CC1-178185898438}">
      <dgm:prSet/>
      <dgm:spPr/>
      <dgm:t>
        <a:bodyPr/>
        <a:lstStyle/>
        <a:p>
          <a:endParaRPr lang="ru-RU"/>
        </a:p>
      </dgm:t>
    </dgm:pt>
    <dgm:pt modelId="{61DD8D36-CC59-4633-8DEA-56C3F42A9FD0}">
      <dgm:prSet phldrT="[Текст]" custT="1"/>
      <dgm:spPr/>
      <dgm:t>
        <a:bodyPr/>
        <a:lstStyle/>
        <a:p>
          <a:r>
            <a:rPr lang="ru-RU" sz="1100" b="1" dirty="0" smtClean="0">
              <a:latin typeface="+mj-lt"/>
            </a:rPr>
            <a:t>Исследовательских работ учащихся - 97</a:t>
          </a:r>
          <a:endParaRPr lang="ru-RU" sz="1100" b="1" dirty="0">
            <a:latin typeface="+mj-lt"/>
          </a:endParaRPr>
        </a:p>
      </dgm:t>
    </dgm:pt>
    <dgm:pt modelId="{6C782A42-8228-43F9-BAF7-6BD779D20739}" type="parTrans" cxnId="{D9C6C2DD-64C2-44D6-BF0A-8D667504CA68}">
      <dgm:prSet/>
      <dgm:spPr/>
      <dgm:t>
        <a:bodyPr/>
        <a:lstStyle/>
        <a:p>
          <a:endParaRPr lang="ru-RU"/>
        </a:p>
      </dgm:t>
    </dgm:pt>
    <dgm:pt modelId="{BE9ED048-5F59-4F23-BC51-AF578261BE59}" type="sibTrans" cxnId="{D9C6C2DD-64C2-44D6-BF0A-8D667504CA68}">
      <dgm:prSet/>
      <dgm:spPr/>
      <dgm:t>
        <a:bodyPr/>
        <a:lstStyle/>
        <a:p>
          <a:endParaRPr lang="ru-RU"/>
        </a:p>
      </dgm:t>
    </dgm:pt>
    <dgm:pt modelId="{E13EB0D7-49C3-4D8E-B323-B76DA9F44EEB}">
      <dgm:prSet phldrT="[Текст]" custT="1"/>
      <dgm:spPr/>
      <dgm:t>
        <a:bodyPr/>
        <a:lstStyle/>
        <a:p>
          <a:r>
            <a:rPr lang="ru-RU" sz="1100" b="1" dirty="0" smtClean="0">
              <a:latin typeface="+mn-lt"/>
            </a:rPr>
            <a:t>Секций – 12</a:t>
          </a:r>
          <a:endParaRPr lang="ru-RU" sz="1100" b="1" dirty="0">
            <a:latin typeface="+mn-lt"/>
          </a:endParaRPr>
        </a:p>
      </dgm:t>
    </dgm:pt>
    <dgm:pt modelId="{CD7558F0-B7D2-43F6-80F6-C88E33758395}" type="parTrans" cxnId="{538CFE13-37C7-4686-8FD4-6F3ED918DED5}">
      <dgm:prSet/>
      <dgm:spPr/>
      <dgm:t>
        <a:bodyPr/>
        <a:lstStyle/>
        <a:p>
          <a:endParaRPr lang="ru-RU"/>
        </a:p>
      </dgm:t>
    </dgm:pt>
    <dgm:pt modelId="{BCE6E4DD-A942-4819-8D8A-E7E6ECA81323}" type="sibTrans" cxnId="{538CFE13-37C7-4686-8FD4-6F3ED918DED5}">
      <dgm:prSet/>
      <dgm:spPr/>
      <dgm:t>
        <a:bodyPr/>
        <a:lstStyle/>
        <a:p>
          <a:endParaRPr lang="ru-RU"/>
        </a:p>
      </dgm:t>
    </dgm:pt>
    <dgm:pt modelId="{96C5B91F-4AA7-4DF9-9D0C-E3CEC47185E2}">
      <dgm:prSet phldrT="[Текст]" custT="1"/>
      <dgm:spPr/>
      <dgm:t>
        <a:bodyPr/>
        <a:lstStyle/>
        <a:p>
          <a:r>
            <a:rPr lang="ru-RU" sz="1200" b="1" dirty="0" smtClean="0">
              <a:latin typeface="+mj-lt"/>
            </a:rPr>
            <a:t>2017 год</a:t>
          </a:r>
          <a:endParaRPr lang="ru-RU" sz="1200" b="1" dirty="0">
            <a:latin typeface="+mj-lt"/>
          </a:endParaRPr>
        </a:p>
      </dgm:t>
    </dgm:pt>
    <dgm:pt modelId="{5CF5EE66-BBD5-4BE1-A00B-6FDA9D0200E1}" type="parTrans" cxnId="{BEE016A2-8E73-44BE-B934-6BF14C20B4A8}">
      <dgm:prSet/>
      <dgm:spPr/>
      <dgm:t>
        <a:bodyPr/>
        <a:lstStyle/>
        <a:p>
          <a:endParaRPr lang="ru-RU"/>
        </a:p>
      </dgm:t>
    </dgm:pt>
    <dgm:pt modelId="{1ACCDBF8-F4DA-48B2-A237-594BA7B52305}" type="sibTrans" cxnId="{BEE016A2-8E73-44BE-B934-6BF14C20B4A8}">
      <dgm:prSet/>
      <dgm:spPr/>
      <dgm:t>
        <a:bodyPr/>
        <a:lstStyle/>
        <a:p>
          <a:endParaRPr lang="ru-RU"/>
        </a:p>
      </dgm:t>
    </dgm:pt>
    <dgm:pt modelId="{FB8421DC-80E9-497C-81E0-EF6750054DE0}">
      <dgm:prSet phldrT="[Текст]" custT="1"/>
      <dgm:spPr/>
      <dgm:t>
        <a:bodyPr/>
        <a:lstStyle/>
        <a:p>
          <a:r>
            <a:rPr lang="ru-RU" sz="1100" b="1" dirty="0" smtClean="0">
              <a:latin typeface="+mj-lt"/>
            </a:rPr>
            <a:t>Исследовательских работ учащихся - 77</a:t>
          </a:r>
          <a:endParaRPr lang="ru-RU" sz="1100" b="1" dirty="0">
            <a:latin typeface="+mj-lt"/>
          </a:endParaRPr>
        </a:p>
      </dgm:t>
    </dgm:pt>
    <dgm:pt modelId="{67811302-12D3-4976-8315-11D5CD8BBD7F}" type="parTrans" cxnId="{7388FB12-7AF9-4C3E-8628-CB0AB2128C00}">
      <dgm:prSet/>
      <dgm:spPr/>
      <dgm:t>
        <a:bodyPr/>
        <a:lstStyle/>
        <a:p>
          <a:endParaRPr lang="ru-RU"/>
        </a:p>
      </dgm:t>
    </dgm:pt>
    <dgm:pt modelId="{F4986443-2ACB-4183-AD0E-DA0E95531D2A}" type="sibTrans" cxnId="{7388FB12-7AF9-4C3E-8628-CB0AB2128C00}">
      <dgm:prSet/>
      <dgm:spPr/>
      <dgm:t>
        <a:bodyPr/>
        <a:lstStyle/>
        <a:p>
          <a:endParaRPr lang="ru-RU"/>
        </a:p>
      </dgm:t>
    </dgm:pt>
    <dgm:pt modelId="{D1330230-E369-4259-A44C-ED488D8CA9E6}">
      <dgm:prSet phldrT="[Текст]" custT="1"/>
      <dgm:spPr/>
      <dgm:t>
        <a:bodyPr/>
        <a:lstStyle/>
        <a:p>
          <a:r>
            <a:rPr lang="ru-RU" sz="1100" b="1" dirty="0" smtClean="0">
              <a:latin typeface="+mn-lt"/>
            </a:rPr>
            <a:t>Секций – 15</a:t>
          </a:r>
          <a:endParaRPr lang="ru-RU" sz="1100" dirty="0">
            <a:latin typeface="+mn-lt"/>
          </a:endParaRPr>
        </a:p>
      </dgm:t>
    </dgm:pt>
    <dgm:pt modelId="{AF31D4CE-D4F6-4A8A-8DE3-538FB1B8C8CE}" type="parTrans" cxnId="{6B7DF9EB-2ADD-4DB4-B86E-ECF5272E0BA3}">
      <dgm:prSet/>
      <dgm:spPr/>
      <dgm:t>
        <a:bodyPr/>
        <a:lstStyle/>
        <a:p>
          <a:endParaRPr lang="ru-RU"/>
        </a:p>
      </dgm:t>
    </dgm:pt>
    <dgm:pt modelId="{A88719AC-9F33-4B24-A310-35052654115F}" type="sibTrans" cxnId="{6B7DF9EB-2ADD-4DB4-B86E-ECF5272E0BA3}">
      <dgm:prSet/>
      <dgm:spPr/>
      <dgm:t>
        <a:bodyPr/>
        <a:lstStyle/>
        <a:p>
          <a:endParaRPr lang="ru-RU"/>
        </a:p>
      </dgm:t>
    </dgm:pt>
    <dgm:pt modelId="{ED94A820-FA6D-4009-BA5B-BBDF9B7A9175}">
      <dgm:prSet phldrT="[Текст]" custT="1"/>
      <dgm:spPr/>
      <dgm:t>
        <a:bodyPr/>
        <a:lstStyle/>
        <a:p>
          <a:r>
            <a:rPr lang="ru-RU" sz="1200" b="1" dirty="0" smtClean="0"/>
            <a:t>2018 год</a:t>
          </a:r>
          <a:endParaRPr lang="ru-RU" sz="1200" b="1" dirty="0"/>
        </a:p>
      </dgm:t>
    </dgm:pt>
    <dgm:pt modelId="{0B52BE94-8A4B-4FE3-BD9D-43B0B6FA2EAA}" type="parTrans" cxnId="{003BC8CF-B449-42F2-9F7B-08E23C008764}">
      <dgm:prSet/>
      <dgm:spPr/>
      <dgm:t>
        <a:bodyPr/>
        <a:lstStyle/>
        <a:p>
          <a:endParaRPr lang="ru-RU"/>
        </a:p>
      </dgm:t>
    </dgm:pt>
    <dgm:pt modelId="{1D272824-6789-4D77-AEF3-E0A578FB7F23}" type="sibTrans" cxnId="{003BC8CF-B449-42F2-9F7B-08E23C008764}">
      <dgm:prSet/>
      <dgm:spPr/>
      <dgm:t>
        <a:bodyPr/>
        <a:lstStyle/>
        <a:p>
          <a:endParaRPr lang="ru-RU"/>
        </a:p>
      </dgm:t>
    </dgm:pt>
    <dgm:pt modelId="{6424AA92-E2D1-41EF-93DE-8C26BB898DA5}">
      <dgm:prSet phldrT="[Текст]" custT="1"/>
      <dgm:spPr/>
      <dgm:t>
        <a:bodyPr/>
        <a:lstStyle/>
        <a:p>
          <a:r>
            <a:rPr lang="ru-RU" sz="1100" b="1" dirty="0" smtClean="0">
              <a:latin typeface="+mj-lt"/>
            </a:rPr>
            <a:t>Исследовательских работ учащихся – 123</a:t>
          </a:r>
          <a:endParaRPr lang="ru-RU" sz="1100" b="1" dirty="0"/>
        </a:p>
      </dgm:t>
    </dgm:pt>
    <dgm:pt modelId="{7BC1187E-3E7C-4942-B53F-F13500F7565F}" type="parTrans" cxnId="{62DA5B59-C398-442E-830C-AD4E61F909FC}">
      <dgm:prSet/>
      <dgm:spPr/>
      <dgm:t>
        <a:bodyPr/>
        <a:lstStyle/>
        <a:p>
          <a:endParaRPr lang="ru-RU"/>
        </a:p>
      </dgm:t>
    </dgm:pt>
    <dgm:pt modelId="{6AB1BB47-608E-4B88-BF4F-8D19E3AB0CAF}" type="sibTrans" cxnId="{62DA5B59-C398-442E-830C-AD4E61F909FC}">
      <dgm:prSet/>
      <dgm:spPr/>
      <dgm:t>
        <a:bodyPr/>
        <a:lstStyle/>
        <a:p>
          <a:endParaRPr lang="ru-RU"/>
        </a:p>
      </dgm:t>
    </dgm:pt>
    <dgm:pt modelId="{5EF21494-D088-4E8C-8BAD-74743C04A52F}">
      <dgm:prSet phldrT="[Текст]" custT="1"/>
      <dgm:spPr/>
      <dgm:t>
        <a:bodyPr/>
        <a:lstStyle/>
        <a:p>
          <a:r>
            <a:rPr lang="ru-RU" sz="1100" b="1" dirty="0" smtClean="0"/>
            <a:t>Секций – 22</a:t>
          </a:r>
          <a:endParaRPr lang="ru-RU" sz="1100" b="1" dirty="0"/>
        </a:p>
      </dgm:t>
    </dgm:pt>
    <dgm:pt modelId="{A1BD1A91-68D2-4BB0-AB8F-965A0A327CB0}" type="parTrans" cxnId="{D33DB7D4-5975-4DBD-9CBE-E7E8D5024D06}">
      <dgm:prSet/>
      <dgm:spPr/>
      <dgm:t>
        <a:bodyPr/>
        <a:lstStyle/>
        <a:p>
          <a:endParaRPr lang="ru-RU"/>
        </a:p>
      </dgm:t>
    </dgm:pt>
    <dgm:pt modelId="{E28DF47C-7D8A-4BE0-94EA-7FDDAA80F969}" type="sibTrans" cxnId="{D33DB7D4-5975-4DBD-9CBE-E7E8D5024D06}">
      <dgm:prSet/>
      <dgm:spPr/>
      <dgm:t>
        <a:bodyPr/>
        <a:lstStyle/>
        <a:p>
          <a:endParaRPr lang="ru-RU"/>
        </a:p>
      </dgm:t>
    </dgm:pt>
    <dgm:pt modelId="{B06EFFA8-4204-4686-90AA-3B6FDBDEE8FC}">
      <dgm:prSet phldrT="[Текст]" custT="1"/>
      <dgm:spPr/>
      <dgm:t>
        <a:bodyPr/>
        <a:lstStyle/>
        <a:p>
          <a:r>
            <a:rPr lang="ru-RU" sz="1100" b="1" dirty="0" smtClean="0"/>
            <a:t>2019 год</a:t>
          </a:r>
          <a:endParaRPr lang="ru-RU" sz="1100" b="1" dirty="0"/>
        </a:p>
      </dgm:t>
    </dgm:pt>
    <dgm:pt modelId="{B9E346DD-4ED7-4B5F-A8F8-D2E0F8756AA0}" type="parTrans" cxnId="{04B209B2-1D0C-42E4-93DC-03B9B387C279}">
      <dgm:prSet/>
      <dgm:spPr/>
      <dgm:t>
        <a:bodyPr/>
        <a:lstStyle/>
        <a:p>
          <a:endParaRPr lang="ru-RU"/>
        </a:p>
      </dgm:t>
    </dgm:pt>
    <dgm:pt modelId="{E0BB9D0D-2AAA-405B-9C5E-60EA2CC9DC9E}" type="sibTrans" cxnId="{04B209B2-1D0C-42E4-93DC-03B9B387C279}">
      <dgm:prSet/>
      <dgm:spPr/>
      <dgm:t>
        <a:bodyPr/>
        <a:lstStyle/>
        <a:p>
          <a:endParaRPr lang="ru-RU"/>
        </a:p>
      </dgm:t>
    </dgm:pt>
    <dgm:pt modelId="{B865E291-4076-480F-A2ED-C4F21D9098C6}">
      <dgm:prSet phldrT="[Текст]" custT="1"/>
      <dgm:spPr/>
      <dgm:t>
        <a:bodyPr/>
        <a:lstStyle/>
        <a:p>
          <a:r>
            <a:rPr lang="ru-RU" sz="1100" b="1" dirty="0" smtClean="0"/>
            <a:t>Исследовательских работ учащихся – 88</a:t>
          </a:r>
          <a:endParaRPr lang="ru-RU" sz="1100" b="1" dirty="0"/>
        </a:p>
      </dgm:t>
    </dgm:pt>
    <dgm:pt modelId="{CDB90D46-D19A-4E29-8338-21CBD15052C0}" type="parTrans" cxnId="{71BAB1E4-E169-4B2B-B668-1BBC58F56A4C}">
      <dgm:prSet/>
      <dgm:spPr/>
      <dgm:t>
        <a:bodyPr/>
        <a:lstStyle/>
        <a:p>
          <a:endParaRPr lang="ru-RU"/>
        </a:p>
      </dgm:t>
    </dgm:pt>
    <dgm:pt modelId="{404809B2-48E1-4E34-9A1E-F80B98222EE2}" type="sibTrans" cxnId="{71BAB1E4-E169-4B2B-B668-1BBC58F56A4C}">
      <dgm:prSet/>
      <dgm:spPr/>
      <dgm:t>
        <a:bodyPr/>
        <a:lstStyle/>
        <a:p>
          <a:endParaRPr lang="ru-RU"/>
        </a:p>
      </dgm:t>
    </dgm:pt>
    <dgm:pt modelId="{66E986A2-3F32-41F1-9F21-6F8637CC77F1}">
      <dgm:prSet phldrT="[Текст]" custT="1"/>
      <dgm:spPr/>
      <dgm:t>
        <a:bodyPr/>
        <a:lstStyle/>
        <a:p>
          <a:r>
            <a:rPr lang="ru-RU" sz="1100" b="1" dirty="0" smtClean="0"/>
            <a:t>Секций - 19</a:t>
          </a:r>
          <a:endParaRPr lang="ru-RU" sz="1100" b="1" dirty="0"/>
        </a:p>
      </dgm:t>
    </dgm:pt>
    <dgm:pt modelId="{235EA778-0169-4692-82EC-2F09317D13A5}" type="parTrans" cxnId="{0835234F-B65B-4D39-87F1-4ED339213495}">
      <dgm:prSet/>
      <dgm:spPr/>
      <dgm:t>
        <a:bodyPr/>
        <a:lstStyle/>
        <a:p>
          <a:endParaRPr lang="ru-RU"/>
        </a:p>
      </dgm:t>
    </dgm:pt>
    <dgm:pt modelId="{C0616E65-ACA9-4879-8444-7C7903B10B26}" type="sibTrans" cxnId="{0835234F-B65B-4D39-87F1-4ED339213495}">
      <dgm:prSet/>
      <dgm:spPr/>
      <dgm:t>
        <a:bodyPr/>
        <a:lstStyle/>
        <a:p>
          <a:endParaRPr lang="ru-RU"/>
        </a:p>
      </dgm:t>
    </dgm:pt>
    <dgm:pt modelId="{177FCE70-C73E-4784-9505-1519560DB6E9}" type="pres">
      <dgm:prSet presAssocID="{1F8C4251-8784-437E-811C-2D319C12F5A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AE53CD1-69B3-472F-9634-FC55E05AE847}" type="pres">
      <dgm:prSet presAssocID="{74A4DA04-0BA9-4015-8619-84438A942458}" presName="horFlow" presStyleCnt="0"/>
      <dgm:spPr/>
      <dgm:t>
        <a:bodyPr/>
        <a:lstStyle/>
        <a:p>
          <a:endParaRPr lang="ru-RU"/>
        </a:p>
      </dgm:t>
    </dgm:pt>
    <dgm:pt modelId="{88A57D1A-31CB-4F28-9DA6-579BBBC5218B}" type="pres">
      <dgm:prSet presAssocID="{74A4DA04-0BA9-4015-8619-84438A942458}" presName="bigChev" presStyleLbl="node1" presStyleIdx="0" presStyleCnt="4" custScaleX="126432" custScaleY="85307" custLinFactNeighborX="-2935" custLinFactNeighborY="-20086"/>
      <dgm:spPr/>
      <dgm:t>
        <a:bodyPr/>
        <a:lstStyle/>
        <a:p>
          <a:endParaRPr lang="ru-RU"/>
        </a:p>
      </dgm:t>
    </dgm:pt>
    <dgm:pt modelId="{30E9E920-D901-48A0-B444-46118A52646E}" type="pres">
      <dgm:prSet presAssocID="{6C782A42-8228-43F9-BAF7-6BD779D20739}" presName="parTrans" presStyleCnt="0"/>
      <dgm:spPr/>
      <dgm:t>
        <a:bodyPr/>
        <a:lstStyle/>
        <a:p>
          <a:endParaRPr lang="ru-RU"/>
        </a:p>
      </dgm:t>
    </dgm:pt>
    <dgm:pt modelId="{8B7641F0-7B39-4189-A655-4FA173E2D48D}" type="pres">
      <dgm:prSet presAssocID="{61DD8D36-CC59-4633-8DEA-56C3F42A9FD0}" presName="node" presStyleLbl="alignAccFollowNode1" presStyleIdx="0" presStyleCnt="8" custScaleX="347607" custScaleY="93720" custLinFactNeighborX="5554" custLinFactNeighborY="-29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0B277-3406-4844-9274-E2E1E685B11F}" type="pres">
      <dgm:prSet presAssocID="{BE9ED048-5F59-4F23-BC51-AF578261BE59}" presName="sibTrans" presStyleCnt="0"/>
      <dgm:spPr/>
      <dgm:t>
        <a:bodyPr/>
        <a:lstStyle/>
        <a:p>
          <a:endParaRPr lang="ru-RU"/>
        </a:p>
      </dgm:t>
    </dgm:pt>
    <dgm:pt modelId="{94F5D5DA-5D94-446B-A394-62F0F6165770}" type="pres">
      <dgm:prSet presAssocID="{E13EB0D7-49C3-4D8E-B323-B76DA9F44EEB}" presName="node" presStyleLbl="alignAccFollowNode1" presStyleIdx="1" presStyleCnt="8" custScaleX="176443" custLinFactNeighborX="176" custLinFactNeighborY="-30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C051F-7F0A-49CE-B55E-8E8E8B139D2C}" type="pres">
      <dgm:prSet presAssocID="{74A4DA04-0BA9-4015-8619-84438A942458}" presName="vSp" presStyleCnt="0"/>
      <dgm:spPr/>
      <dgm:t>
        <a:bodyPr/>
        <a:lstStyle/>
        <a:p>
          <a:endParaRPr lang="ru-RU"/>
        </a:p>
      </dgm:t>
    </dgm:pt>
    <dgm:pt modelId="{9C1F41B8-FD3C-4999-BE7A-31A24B854080}" type="pres">
      <dgm:prSet presAssocID="{96C5B91F-4AA7-4DF9-9D0C-E3CEC47185E2}" presName="horFlow" presStyleCnt="0"/>
      <dgm:spPr/>
      <dgm:t>
        <a:bodyPr/>
        <a:lstStyle/>
        <a:p>
          <a:endParaRPr lang="ru-RU"/>
        </a:p>
      </dgm:t>
    </dgm:pt>
    <dgm:pt modelId="{6DEF9780-510C-42A4-8E4E-DBFF8C5E30A7}" type="pres">
      <dgm:prSet presAssocID="{96C5B91F-4AA7-4DF9-9D0C-E3CEC47185E2}" presName="bigChev" presStyleLbl="node1" presStyleIdx="1" presStyleCnt="4" custScaleX="122328" custScaleY="75380" custLinFactNeighborX="-211" custLinFactNeighborY="-16775"/>
      <dgm:spPr/>
      <dgm:t>
        <a:bodyPr/>
        <a:lstStyle/>
        <a:p>
          <a:endParaRPr lang="ru-RU"/>
        </a:p>
      </dgm:t>
    </dgm:pt>
    <dgm:pt modelId="{6FE7BE16-FE84-4C85-8F1F-3545699A0258}" type="pres">
      <dgm:prSet presAssocID="{67811302-12D3-4976-8315-11D5CD8BBD7F}" presName="parTrans" presStyleCnt="0"/>
      <dgm:spPr/>
      <dgm:t>
        <a:bodyPr/>
        <a:lstStyle/>
        <a:p>
          <a:endParaRPr lang="ru-RU"/>
        </a:p>
      </dgm:t>
    </dgm:pt>
    <dgm:pt modelId="{157681E9-0F85-499A-933F-35E182726093}" type="pres">
      <dgm:prSet presAssocID="{FB8421DC-80E9-497C-81E0-EF6750054DE0}" presName="node" presStyleLbl="alignAccFollowNode1" presStyleIdx="2" presStyleCnt="8" custScaleX="347607" custLinFactNeighborX="13323" custLinFactNeighborY="-19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7DB8D-1319-46AF-9BD8-C8B9D06F7CC3}" type="pres">
      <dgm:prSet presAssocID="{F4986443-2ACB-4183-AD0E-DA0E95531D2A}" presName="sibTrans" presStyleCnt="0"/>
      <dgm:spPr/>
      <dgm:t>
        <a:bodyPr/>
        <a:lstStyle/>
        <a:p>
          <a:endParaRPr lang="ru-RU"/>
        </a:p>
      </dgm:t>
    </dgm:pt>
    <dgm:pt modelId="{20A23943-97E0-4660-959F-805C69F9E686}" type="pres">
      <dgm:prSet presAssocID="{D1330230-E369-4259-A44C-ED488D8CA9E6}" presName="node" presStyleLbl="alignAccFollowNode1" presStyleIdx="3" presStyleCnt="8" custScaleX="177509" custLinFactNeighborX="11219" custLinFactNeighborY="-22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AA045E-AB94-473A-BDE5-51AA26EE3A7F}" type="pres">
      <dgm:prSet presAssocID="{96C5B91F-4AA7-4DF9-9D0C-E3CEC47185E2}" presName="vSp" presStyleCnt="0"/>
      <dgm:spPr/>
      <dgm:t>
        <a:bodyPr/>
        <a:lstStyle/>
        <a:p>
          <a:endParaRPr lang="ru-RU"/>
        </a:p>
      </dgm:t>
    </dgm:pt>
    <dgm:pt modelId="{EB0CC5B8-96B2-4E15-9F45-94C36B7843DC}" type="pres">
      <dgm:prSet presAssocID="{ED94A820-FA6D-4009-BA5B-BBDF9B7A9175}" presName="horFlow" presStyleCnt="0"/>
      <dgm:spPr/>
      <dgm:t>
        <a:bodyPr/>
        <a:lstStyle/>
        <a:p>
          <a:endParaRPr lang="ru-RU"/>
        </a:p>
      </dgm:t>
    </dgm:pt>
    <dgm:pt modelId="{697D9EB5-042C-4556-82D8-3D83FC352CE8}" type="pres">
      <dgm:prSet presAssocID="{ED94A820-FA6D-4009-BA5B-BBDF9B7A9175}" presName="bigChev" presStyleLbl="node1" presStyleIdx="2" presStyleCnt="4" custScaleX="118940" custScaleY="81708" custLinFactNeighborX="-10844" custLinFactNeighborY="-25514"/>
      <dgm:spPr/>
      <dgm:t>
        <a:bodyPr/>
        <a:lstStyle/>
        <a:p>
          <a:endParaRPr lang="ru-RU"/>
        </a:p>
      </dgm:t>
    </dgm:pt>
    <dgm:pt modelId="{17ECFB35-F420-491E-89A5-35686D461E91}" type="pres">
      <dgm:prSet presAssocID="{7BC1187E-3E7C-4942-B53F-F13500F7565F}" presName="parTrans" presStyleCnt="0"/>
      <dgm:spPr/>
      <dgm:t>
        <a:bodyPr/>
        <a:lstStyle/>
        <a:p>
          <a:endParaRPr lang="ru-RU"/>
        </a:p>
      </dgm:t>
    </dgm:pt>
    <dgm:pt modelId="{3E36F3A6-95A1-43F9-9304-1AE8AAB063B1}" type="pres">
      <dgm:prSet presAssocID="{6424AA92-E2D1-41EF-93DE-8C26BB898DA5}" presName="node" presStyleLbl="alignAccFollowNode1" presStyleIdx="4" presStyleCnt="8" custScaleX="354062" custLinFactNeighborX="5554" custLinFactNeighborY="-28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8FC48-34CA-47D4-A9F3-EDE9A6F8FAFB}" type="pres">
      <dgm:prSet presAssocID="{6AB1BB47-608E-4B88-BF4F-8D19E3AB0CAF}" presName="sibTrans" presStyleCnt="0"/>
      <dgm:spPr/>
      <dgm:t>
        <a:bodyPr/>
        <a:lstStyle/>
        <a:p>
          <a:endParaRPr lang="ru-RU"/>
        </a:p>
      </dgm:t>
    </dgm:pt>
    <dgm:pt modelId="{B8C77D81-290C-44BD-A3C0-DCF55EECA796}" type="pres">
      <dgm:prSet presAssocID="{5EF21494-D088-4E8C-8BAD-74743C04A52F}" presName="node" presStyleLbl="alignAccFollowNode1" presStyleIdx="5" presStyleCnt="8" custScaleX="182432" custLinFactNeighborX="-10265" custLinFactNeighborY="-25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1EE0B2-826A-460B-BA37-C58B9197A816}" type="pres">
      <dgm:prSet presAssocID="{ED94A820-FA6D-4009-BA5B-BBDF9B7A9175}" presName="vSp" presStyleCnt="0"/>
      <dgm:spPr/>
      <dgm:t>
        <a:bodyPr/>
        <a:lstStyle/>
        <a:p>
          <a:endParaRPr lang="ru-RU"/>
        </a:p>
      </dgm:t>
    </dgm:pt>
    <dgm:pt modelId="{1598810D-E68A-4225-8A0F-104C337005B6}" type="pres">
      <dgm:prSet presAssocID="{B06EFFA8-4204-4686-90AA-3B6FDBDEE8FC}" presName="horFlow" presStyleCnt="0"/>
      <dgm:spPr/>
      <dgm:t>
        <a:bodyPr/>
        <a:lstStyle/>
        <a:p>
          <a:endParaRPr lang="ru-RU"/>
        </a:p>
      </dgm:t>
    </dgm:pt>
    <dgm:pt modelId="{7FDB7B1A-C6DA-4FB1-A1F2-2E8AC47CD5DF}" type="pres">
      <dgm:prSet presAssocID="{B06EFFA8-4204-4686-90AA-3B6FDBDEE8FC}" presName="bigChev" presStyleLbl="node1" presStyleIdx="3" presStyleCnt="4" custScaleX="118866" custLinFactNeighborY="-32492"/>
      <dgm:spPr/>
      <dgm:t>
        <a:bodyPr/>
        <a:lstStyle/>
        <a:p>
          <a:endParaRPr lang="ru-RU"/>
        </a:p>
      </dgm:t>
    </dgm:pt>
    <dgm:pt modelId="{EFBA7242-7F1F-40B7-9737-2CEDEBD0AC0E}" type="pres">
      <dgm:prSet presAssocID="{CDB90D46-D19A-4E29-8338-21CBD15052C0}" presName="parTrans" presStyleCnt="0"/>
      <dgm:spPr/>
      <dgm:t>
        <a:bodyPr/>
        <a:lstStyle/>
        <a:p>
          <a:endParaRPr lang="ru-RU"/>
        </a:p>
      </dgm:t>
    </dgm:pt>
    <dgm:pt modelId="{788DCB6B-7E17-477F-8670-F4E92E364348}" type="pres">
      <dgm:prSet presAssocID="{B865E291-4076-480F-A2ED-C4F21D9098C6}" presName="node" presStyleLbl="alignAccFollowNode1" presStyleIdx="6" presStyleCnt="8" custScaleX="351464" custLinFactNeighborY="-39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A2A02-6E7F-460D-A8B4-DEF356100DF9}" type="pres">
      <dgm:prSet presAssocID="{404809B2-48E1-4E34-9A1E-F80B98222EE2}" presName="sibTrans" presStyleCnt="0"/>
      <dgm:spPr/>
      <dgm:t>
        <a:bodyPr/>
        <a:lstStyle/>
        <a:p>
          <a:endParaRPr lang="ru-RU"/>
        </a:p>
      </dgm:t>
    </dgm:pt>
    <dgm:pt modelId="{349307CE-CDE1-402F-8841-19007AE28EF4}" type="pres">
      <dgm:prSet presAssocID="{66E986A2-3F32-41F1-9F21-6F8637CC77F1}" presName="node" presStyleLbl="alignAccFollowNode1" presStyleIdx="7" presStyleCnt="8" custScaleX="185119" custLinFactNeighborX="-27542" custLinFactNeighborY="-41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E494F4-094D-47D4-8625-320A81BC8F8D}" type="presOf" srcId="{96C5B91F-4AA7-4DF9-9D0C-E3CEC47185E2}" destId="{6DEF9780-510C-42A4-8E4E-DBFF8C5E30A7}" srcOrd="0" destOrd="0" presId="urn:microsoft.com/office/officeart/2005/8/layout/lProcess3"/>
    <dgm:cxn modelId="{C1473FE4-76B6-4E41-87FC-ED8A88203FFC}" type="presOf" srcId="{5EF21494-D088-4E8C-8BAD-74743C04A52F}" destId="{B8C77D81-290C-44BD-A3C0-DCF55EECA796}" srcOrd="0" destOrd="0" presId="urn:microsoft.com/office/officeart/2005/8/layout/lProcess3"/>
    <dgm:cxn modelId="{0835234F-B65B-4D39-87F1-4ED339213495}" srcId="{B06EFFA8-4204-4686-90AA-3B6FDBDEE8FC}" destId="{66E986A2-3F32-41F1-9F21-6F8637CC77F1}" srcOrd="1" destOrd="0" parTransId="{235EA778-0169-4692-82EC-2F09317D13A5}" sibTransId="{C0616E65-ACA9-4879-8444-7C7903B10B26}"/>
    <dgm:cxn modelId="{D9C6C2DD-64C2-44D6-BF0A-8D667504CA68}" srcId="{74A4DA04-0BA9-4015-8619-84438A942458}" destId="{61DD8D36-CC59-4633-8DEA-56C3F42A9FD0}" srcOrd="0" destOrd="0" parTransId="{6C782A42-8228-43F9-BAF7-6BD779D20739}" sibTransId="{BE9ED048-5F59-4F23-BC51-AF578261BE59}"/>
    <dgm:cxn modelId="{BEE016A2-8E73-44BE-B934-6BF14C20B4A8}" srcId="{1F8C4251-8784-437E-811C-2D319C12F5A5}" destId="{96C5B91F-4AA7-4DF9-9D0C-E3CEC47185E2}" srcOrd="1" destOrd="0" parTransId="{5CF5EE66-BBD5-4BE1-A00B-6FDA9D0200E1}" sibTransId="{1ACCDBF8-F4DA-48B2-A237-594BA7B52305}"/>
    <dgm:cxn modelId="{E03F08C9-E15C-4A41-B137-120DC4648654}" type="presOf" srcId="{ED94A820-FA6D-4009-BA5B-BBDF9B7A9175}" destId="{697D9EB5-042C-4556-82D8-3D83FC352CE8}" srcOrd="0" destOrd="0" presId="urn:microsoft.com/office/officeart/2005/8/layout/lProcess3"/>
    <dgm:cxn modelId="{4121DC30-2B03-4F80-95A2-C39300E5A57A}" type="presOf" srcId="{B06EFFA8-4204-4686-90AA-3B6FDBDEE8FC}" destId="{7FDB7B1A-C6DA-4FB1-A1F2-2E8AC47CD5DF}" srcOrd="0" destOrd="0" presId="urn:microsoft.com/office/officeart/2005/8/layout/lProcess3"/>
    <dgm:cxn modelId="{E7A85203-6BAD-4FC2-A56C-B986A2FE4425}" type="presOf" srcId="{74A4DA04-0BA9-4015-8619-84438A942458}" destId="{88A57D1A-31CB-4F28-9DA6-579BBBC5218B}" srcOrd="0" destOrd="0" presId="urn:microsoft.com/office/officeart/2005/8/layout/lProcess3"/>
    <dgm:cxn modelId="{003BC8CF-B449-42F2-9F7B-08E23C008764}" srcId="{1F8C4251-8784-437E-811C-2D319C12F5A5}" destId="{ED94A820-FA6D-4009-BA5B-BBDF9B7A9175}" srcOrd="2" destOrd="0" parTransId="{0B52BE94-8A4B-4FE3-BD9D-43B0B6FA2EAA}" sibTransId="{1D272824-6789-4D77-AEF3-E0A578FB7F23}"/>
    <dgm:cxn modelId="{E14EBF7F-8900-481B-849F-34A5D932975F}" type="presOf" srcId="{FB8421DC-80E9-497C-81E0-EF6750054DE0}" destId="{157681E9-0F85-499A-933F-35E182726093}" srcOrd="0" destOrd="0" presId="urn:microsoft.com/office/officeart/2005/8/layout/lProcess3"/>
    <dgm:cxn modelId="{71BAB1E4-E169-4B2B-B668-1BBC58F56A4C}" srcId="{B06EFFA8-4204-4686-90AA-3B6FDBDEE8FC}" destId="{B865E291-4076-480F-A2ED-C4F21D9098C6}" srcOrd="0" destOrd="0" parTransId="{CDB90D46-D19A-4E29-8338-21CBD15052C0}" sibTransId="{404809B2-48E1-4E34-9A1E-F80B98222EE2}"/>
    <dgm:cxn modelId="{62DA5B59-C398-442E-830C-AD4E61F909FC}" srcId="{ED94A820-FA6D-4009-BA5B-BBDF9B7A9175}" destId="{6424AA92-E2D1-41EF-93DE-8C26BB898DA5}" srcOrd="0" destOrd="0" parTransId="{7BC1187E-3E7C-4942-B53F-F13500F7565F}" sibTransId="{6AB1BB47-608E-4B88-BF4F-8D19E3AB0CAF}"/>
    <dgm:cxn modelId="{1D6DF7C9-6FDD-4CF4-97BE-EA737BF8C3BF}" type="presOf" srcId="{6424AA92-E2D1-41EF-93DE-8C26BB898DA5}" destId="{3E36F3A6-95A1-43F9-9304-1AE8AAB063B1}" srcOrd="0" destOrd="0" presId="urn:microsoft.com/office/officeart/2005/8/layout/lProcess3"/>
    <dgm:cxn modelId="{04B209B2-1D0C-42E4-93DC-03B9B387C279}" srcId="{1F8C4251-8784-437E-811C-2D319C12F5A5}" destId="{B06EFFA8-4204-4686-90AA-3B6FDBDEE8FC}" srcOrd="3" destOrd="0" parTransId="{B9E346DD-4ED7-4B5F-A8F8-D2E0F8756AA0}" sibTransId="{E0BB9D0D-2AAA-405B-9C5E-60EA2CC9DC9E}"/>
    <dgm:cxn modelId="{D33DB7D4-5975-4DBD-9CBE-E7E8D5024D06}" srcId="{ED94A820-FA6D-4009-BA5B-BBDF9B7A9175}" destId="{5EF21494-D088-4E8C-8BAD-74743C04A52F}" srcOrd="1" destOrd="0" parTransId="{A1BD1A91-68D2-4BB0-AB8F-965A0A327CB0}" sibTransId="{E28DF47C-7D8A-4BE0-94EA-7FDDAA80F969}"/>
    <dgm:cxn modelId="{2B03AE0A-C853-47CA-95D4-8B4F175F687B}" type="presOf" srcId="{E13EB0D7-49C3-4D8E-B323-B76DA9F44EEB}" destId="{94F5D5DA-5D94-446B-A394-62F0F6165770}" srcOrd="0" destOrd="0" presId="urn:microsoft.com/office/officeart/2005/8/layout/lProcess3"/>
    <dgm:cxn modelId="{6B7DF9EB-2ADD-4DB4-B86E-ECF5272E0BA3}" srcId="{96C5B91F-4AA7-4DF9-9D0C-E3CEC47185E2}" destId="{D1330230-E369-4259-A44C-ED488D8CA9E6}" srcOrd="1" destOrd="0" parTransId="{AF31D4CE-D4F6-4A8A-8DE3-538FB1B8C8CE}" sibTransId="{A88719AC-9F33-4B24-A310-35052654115F}"/>
    <dgm:cxn modelId="{538CFE13-37C7-4686-8FD4-6F3ED918DED5}" srcId="{74A4DA04-0BA9-4015-8619-84438A942458}" destId="{E13EB0D7-49C3-4D8E-B323-B76DA9F44EEB}" srcOrd="1" destOrd="0" parTransId="{CD7558F0-B7D2-43F6-80F6-C88E33758395}" sibTransId="{BCE6E4DD-A942-4819-8D8A-E7E6ECA81323}"/>
    <dgm:cxn modelId="{E0D5CE96-29C6-45F1-8CC1-178185898438}" srcId="{1F8C4251-8784-437E-811C-2D319C12F5A5}" destId="{74A4DA04-0BA9-4015-8619-84438A942458}" srcOrd="0" destOrd="0" parTransId="{ABAD6D13-7060-446B-B2A2-EC39A3410572}" sibTransId="{47B47C50-7A9D-408A-A4BC-75E7AEDC7189}"/>
    <dgm:cxn modelId="{33EEAF0B-511D-4435-B167-A9691B2845F9}" type="presOf" srcId="{66E986A2-3F32-41F1-9F21-6F8637CC77F1}" destId="{349307CE-CDE1-402F-8841-19007AE28EF4}" srcOrd="0" destOrd="0" presId="urn:microsoft.com/office/officeart/2005/8/layout/lProcess3"/>
    <dgm:cxn modelId="{8BB06B07-2769-41AE-A719-D68F27200DD2}" type="presOf" srcId="{B865E291-4076-480F-A2ED-C4F21D9098C6}" destId="{788DCB6B-7E17-477F-8670-F4E92E364348}" srcOrd="0" destOrd="0" presId="urn:microsoft.com/office/officeart/2005/8/layout/lProcess3"/>
    <dgm:cxn modelId="{B5F08C08-8C7E-49BC-8802-11F509CA4708}" type="presOf" srcId="{1F8C4251-8784-437E-811C-2D319C12F5A5}" destId="{177FCE70-C73E-4784-9505-1519560DB6E9}" srcOrd="0" destOrd="0" presId="urn:microsoft.com/office/officeart/2005/8/layout/lProcess3"/>
    <dgm:cxn modelId="{6DF0E7CB-A20F-4E94-803C-9E9F19E07365}" type="presOf" srcId="{61DD8D36-CC59-4633-8DEA-56C3F42A9FD0}" destId="{8B7641F0-7B39-4189-A655-4FA173E2D48D}" srcOrd="0" destOrd="0" presId="urn:microsoft.com/office/officeart/2005/8/layout/lProcess3"/>
    <dgm:cxn modelId="{7388FB12-7AF9-4C3E-8628-CB0AB2128C00}" srcId="{96C5B91F-4AA7-4DF9-9D0C-E3CEC47185E2}" destId="{FB8421DC-80E9-497C-81E0-EF6750054DE0}" srcOrd="0" destOrd="0" parTransId="{67811302-12D3-4976-8315-11D5CD8BBD7F}" sibTransId="{F4986443-2ACB-4183-AD0E-DA0E95531D2A}"/>
    <dgm:cxn modelId="{D4784B5C-8E74-4BFD-8909-7210979CC1B1}" type="presOf" srcId="{D1330230-E369-4259-A44C-ED488D8CA9E6}" destId="{20A23943-97E0-4660-959F-805C69F9E686}" srcOrd="0" destOrd="0" presId="urn:microsoft.com/office/officeart/2005/8/layout/lProcess3"/>
    <dgm:cxn modelId="{403AF5AB-1207-4A9E-B733-826F245B8706}" type="presParOf" srcId="{177FCE70-C73E-4784-9505-1519560DB6E9}" destId="{DAE53CD1-69B3-472F-9634-FC55E05AE847}" srcOrd="0" destOrd="0" presId="urn:microsoft.com/office/officeart/2005/8/layout/lProcess3"/>
    <dgm:cxn modelId="{4D9B7BC3-252E-4690-A740-934E1E83D426}" type="presParOf" srcId="{DAE53CD1-69B3-472F-9634-FC55E05AE847}" destId="{88A57D1A-31CB-4F28-9DA6-579BBBC5218B}" srcOrd="0" destOrd="0" presId="urn:microsoft.com/office/officeart/2005/8/layout/lProcess3"/>
    <dgm:cxn modelId="{51158B31-6EF6-4A17-83CD-0482818EEAF6}" type="presParOf" srcId="{DAE53CD1-69B3-472F-9634-FC55E05AE847}" destId="{30E9E920-D901-48A0-B444-46118A52646E}" srcOrd="1" destOrd="0" presId="urn:microsoft.com/office/officeart/2005/8/layout/lProcess3"/>
    <dgm:cxn modelId="{10F4BBE0-48A1-4EB4-AAC2-8A9AA543F6AF}" type="presParOf" srcId="{DAE53CD1-69B3-472F-9634-FC55E05AE847}" destId="{8B7641F0-7B39-4189-A655-4FA173E2D48D}" srcOrd="2" destOrd="0" presId="urn:microsoft.com/office/officeart/2005/8/layout/lProcess3"/>
    <dgm:cxn modelId="{9E5B7A25-597C-4157-90D9-1FB48BA142A9}" type="presParOf" srcId="{DAE53CD1-69B3-472F-9634-FC55E05AE847}" destId="{A8B0B277-3406-4844-9274-E2E1E685B11F}" srcOrd="3" destOrd="0" presId="urn:microsoft.com/office/officeart/2005/8/layout/lProcess3"/>
    <dgm:cxn modelId="{BA3C771D-9B75-41F2-9C3C-F6AB6AAB6A3E}" type="presParOf" srcId="{DAE53CD1-69B3-472F-9634-FC55E05AE847}" destId="{94F5D5DA-5D94-446B-A394-62F0F6165770}" srcOrd="4" destOrd="0" presId="urn:microsoft.com/office/officeart/2005/8/layout/lProcess3"/>
    <dgm:cxn modelId="{475236D8-42F5-41BA-A3F3-A4631DC1545A}" type="presParOf" srcId="{177FCE70-C73E-4784-9505-1519560DB6E9}" destId="{7AFC051F-7F0A-49CE-B55E-8E8E8B139D2C}" srcOrd="1" destOrd="0" presId="urn:microsoft.com/office/officeart/2005/8/layout/lProcess3"/>
    <dgm:cxn modelId="{A8551C29-EB8F-45AF-8646-8FB1C6F6684A}" type="presParOf" srcId="{177FCE70-C73E-4784-9505-1519560DB6E9}" destId="{9C1F41B8-FD3C-4999-BE7A-31A24B854080}" srcOrd="2" destOrd="0" presId="urn:microsoft.com/office/officeart/2005/8/layout/lProcess3"/>
    <dgm:cxn modelId="{1640197C-F595-4B46-8C47-4823F80F9DD9}" type="presParOf" srcId="{9C1F41B8-FD3C-4999-BE7A-31A24B854080}" destId="{6DEF9780-510C-42A4-8E4E-DBFF8C5E30A7}" srcOrd="0" destOrd="0" presId="urn:microsoft.com/office/officeart/2005/8/layout/lProcess3"/>
    <dgm:cxn modelId="{A3FBAA28-7977-4999-84D2-A8ED38938BCA}" type="presParOf" srcId="{9C1F41B8-FD3C-4999-BE7A-31A24B854080}" destId="{6FE7BE16-FE84-4C85-8F1F-3545699A0258}" srcOrd="1" destOrd="0" presId="urn:microsoft.com/office/officeart/2005/8/layout/lProcess3"/>
    <dgm:cxn modelId="{7A7DC2F7-DAF1-4306-9B04-F4E4A781DBAE}" type="presParOf" srcId="{9C1F41B8-FD3C-4999-BE7A-31A24B854080}" destId="{157681E9-0F85-499A-933F-35E182726093}" srcOrd="2" destOrd="0" presId="urn:microsoft.com/office/officeart/2005/8/layout/lProcess3"/>
    <dgm:cxn modelId="{0FAFEA2A-BB89-4F59-AD25-05D02744A7E7}" type="presParOf" srcId="{9C1F41B8-FD3C-4999-BE7A-31A24B854080}" destId="{EC07DB8D-1319-46AF-9BD8-C8B9D06F7CC3}" srcOrd="3" destOrd="0" presId="urn:microsoft.com/office/officeart/2005/8/layout/lProcess3"/>
    <dgm:cxn modelId="{942605A9-A537-4E2F-8DF7-9B17E48CFC2D}" type="presParOf" srcId="{9C1F41B8-FD3C-4999-BE7A-31A24B854080}" destId="{20A23943-97E0-4660-959F-805C69F9E686}" srcOrd="4" destOrd="0" presId="urn:microsoft.com/office/officeart/2005/8/layout/lProcess3"/>
    <dgm:cxn modelId="{D92E5B56-C155-4218-8C89-47759E7E7AA2}" type="presParOf" srcId="{177FCE70-C73E-4784-9505-1519560DB6E9}" destId="{60AA045E-AB94-473A-BDE5-51AA26EE3A7F}" srcOrd="3" destOrd="0" presId="urn:microsoft.com/office/officeart/2005/8/layout/lProcess3"/>
    <dgm:cxn modelId="{113B9E58-FF4C-4780-9FB5-308F4250F991}" type="presParOf" srcId="{177FCE70-C73E-4784-9505-1519560DB6E9}" destId="{EB0CC5B8-96B2-4E15-9F45-94C36B7843DC}" srcOrd="4" destOrd="0" presId="urn:microsoft.com/office/officeart/2005/8/layout/lProcess3"/>
    <dgm:cxn modelId="{F8CF2228-F6AF-4744-9FB2-9917DD2F0F56}" type="presParOf" srcId="{EB0CC5B8-96B2-4E15-9F45-94C36B7843DC}" destId="{697D9EB5-042C-4556-82D8-3D83FC352CE8}" srcOrd="0" destOrd="0" presId="urn:microsoft.com/office/officeart/2005/8/layout/lProcess3"/>
    <dgm:cxn modelId="{01FD8CFB-5754-4A6B-A9BD-FC3D9FD75E29}" type="presParOf" srcId="{EB0CC5B8-96B2-4E15-9F45-94C36B7843DC}" destId="{17ECFB35-F420-491E-89A5-35686D461E91}" srcOrd="1" destOrd="0" presId="urn:microsoft.com/office/officeart/2005/8/layout/lProcess3"/>
    <dgm:cxn modelId="{00A8FE1C-EF5A-42FF-B337-4E948A2832B5}" type="presParOf" srcId="{EB0CC5B8-96B2-4E15-9F45-94C36B7843DC}" destId="{3E36F3A6-95A1-43F9-9304-1AE8AAB063B1}" srcOrd="2" destOrd="0" presId="urn:microsoft.com/office/officeart/2005/8/layout/lProcess3"/>
    <dgm:cxn modelId="{FA44B8CD-E740-437C-802B-43E3CEF38F02}" type="presParOf" srcId="{EB0CC5B8-96B2-4E15-9F45-94C36B7843DC}" destId="{A128FC48-34CA-47D4-A9F3-EDE9A6F8FAFB}" srcOrd="3" destOrd="0" presId="urn:microsoft.com/office/officeart/2005/8/layout/lProcess3"/>
    <dgm:cxn modelId="{6522ED1E-9F37-4C79-90D0-3082A1ED0693}" type="presParOf" srcId="{EB0CC5B8-96B2-4E15-9F45-94C36B7843DC}" destId="{B8C77D81-290C-44BD-A3C0-DCF55EECA796}" srcOrd="4" destOrd="0" presId="urn:microsoft.com/office/officeart/2005/8/layout/lProcess3"/>
    <dgm:cxn modelId="{6B6CCB4C-6AF2-4830-9EC7-21351453A93B}" type="presParOf" srcId="{177FCE70-C73E-4784-9505-1519560DB6E9}" destId="{EB1EE0B2-826A-460B-BA37-C58B9197A816}" srcOrd="5" destOrd="0" presId="urn:microsoft.com/office/officeart/2005/8/layout/lProcess3"/>
    <dgm:cxn modelId="{EC8C902A-37E6-4D02-BE9A-493FDCC41F95}" type="presParOf" srcId="{177FCE70-C73E-4784-9505-1519560DB6E9}" destId="{1598810D-E68A-4225-8A0F-104C337005B6}" srcOrd="6" destOrd="0" presId="urn:microsoft.com/office/officeart/2005/8/layout/lProcess3"/>
    <dgm:cxn modelId="{C6A7EF38-7B24-4A6B-97DD-F171FD14D0B1}" type="presParOf" srcId="{1598810D-E68A-4225-8A0F-104C337005B6}" destId="{7FDB7B1A-C6DA-4FB1-A1F2-2E8AC47CD5DF}" srcOrd="0" destOrd="0" presId="urn:microsoft.com/office/officeart/2005/8/layout/lProcess3"/>
    <dgm:cxn modelId="{36185078-171A-4005-B6D0-97645F04FC2B}" type="presParOf" srcId="{1598810D-E68A-4225-8A0F-104C337005B6}" destId="{EFBA7242-7F1F-40B7-9737-2CEDEBD0AC0E}" srcOrd="1" destOrd="0" presId="urn:microsoft.com/office/officeart/2005/8/layout/lProcess3"/>
    <dgm:cxn modelId="{ED02E85B-C603-4226-BCE7-B7571C6FCDBD}" type="presParOf" srcId="{1598810D-E68A-4225-8A0F-104C337005B6}" destId="{788DCB6B-7E17-477F-8670-F4E92E364348}" srcOrd="2" destOrd="0" presId="urn:microsoft.com/office/officeart/2005/8/layout/lProcess3"/>
    <dgm:cxn modelId="{19842F1A-3FE3-4A11-B799-9F2E4F113B7B}" type="presParOf" srcId="{1598810D-E68A-4225-8A0F-104C337005B6}" destId="{131A2A02-6E7F-460D-A8B4-DEF356100DF9}" srcOrd="3" destOrd="0" presId="urn:microsoft.com/office/officeart/2005/8/layout/lProcess3"/>
    <dgm:cxn modelId="{4069E6EE-EE92-4628-B907-273117DFAD49}" type="presParOf" srcId="{1598810D-E68A-4225-8A0F-104C337005B6}" destId="{349307CE-CDE1-402F-8841-19007AE28EF4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94C49-8B4A-48B6-97B0-15ED66082200}">
      <dsp:nvSpPr>
        <dsp:cNvPr id="0" name=""/>
        <dsp:cNvSpPr/>
      </dsp:nvSpPr>
      <dsp:spPr>
        <a:xfrm>
          <a:off x="0" y="16967"/>
          <a:ext cx="6636968" cy="582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2007 году - победитель конкурса образовательных учреждений, внедряющих инновационные образовательные программы в рамках ПНП «Образование»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17" y="45384"/>
        <a:ext cx="6580134" cy="525286"/>
      </dsp:txXfrm>
    </dsp:sp>
    <dsp:sp modelId="{5E463FF6-7AB2-440E-8335-C417A584D588}">
      <dsp:nvSpPr>
        <dsp:cNvPr id="0" name=""/>
        <dsp:cNvSpPr/>
      </dsp:nvSpPr>
      <dsp:spPr>
        <a:xfrm>
          <a:off x="0" y="588342"/>
          <a:ext cx="6636968" cy="231753"/>
        </a:xfrm>
        <a:prstGeom prst="roundRect">
          <a:avLst/>
        </a:prstGeom>
        <a:gradFill rotWithShape="0">
          <a:gsLst>
            <a:gs pos="0">
              <a:schemeClr val="accent3">
                <a:hueOff val="1125026"/>
                <a:satOff val="-1688"/>
                <a:lumOff val="-27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"/>
                <a:satOff val="-1688"/>
                <a:lumOff val="-27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"/>
                <a:satOff val="-1688"/>
                <a:lumOff val="-2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2008 году – лауреат Общенациональной премии «Российские созидатели».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13" y="599655"/>
        <a:ext cx="6614342" cy="209127"/>
      </dsp:txXfrm>
    </dsp:sp>
    <dsp:sp modelId="{F1B2C870-3AE8-45B3-8108-505AF7A8B90B}">
      <dsp:nvSpPr>
        <dsp:cNvPr id="0" name=""/>
        <dsp:cNvSpPr/>
      </dsp:nvSpPr>
      <dsp:spPr>
        <a:xfrm>
          <a:off x="0" y="821947"/>
          <a:ext cx="6636968" cy="788825"/>
        </a:xfrm>
        <a:prstGeom prst="round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2009 году образовательные услуги школы вошли в число «100 лучших товаров Дона», в 2010 году школа - дипломант Всероссийской Программы «100 лучших товаров России» удостоена сертификата качества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07" y="860454"/>
        <a:ext cx="6559954" cy="711811"/>
      </dsp:txXfrm>
    </dsp:sp>
    <dsp:sp modelId="{550F0583-C4B6-4EAB-8288-38BC3CAB1412}">
      <dsp:nvSpPr>
        <dsp:cNvPr id="0" name=""/>
        <dsp:cNvSpPr/>
      </dsp:nvSpPr>
      <dsp:spPr>
        <a:xfrm>
          <a:off x="0" y="1612625"/>
          <a:ext cx="6636968" cy="410004"/>
        </a:xfrm>
        <a:prstGeom prst="roundRect">
          <a:avLst/>
        </a:prstGeom>
        <a:gradFill rotWithShape="0">
          <a:gsLst>
            <a:gs pos="0">
              <a:schemeClr val="accent3">
                <a:hueOff val="3375079"/>
                <a:satOff val="-5064"/>
                <a:lumOff val="-824"/>
                <a:alphaOff val="0"/>
                <a:tint val="50000"/>
                <a:satMod val="300000"/>
              </a:schemeClr>
            </a:gs>
            <a:gs pos="35000">
              <a:schemeClr val="accent3">
                <a:hueOff val="3375079"/>
                <a:satOff val="-5064"/>
                <a:lumOff val="-824"/>
                <a:alphaOff val="0"/>
                <a:tint val="37000"/>
                <a:satMod val="300000"/>
              </a:schemeClr>
            </a:gs>
            <a:gs pos="100000">
              <a:schemeClr val="accent3">
                <a:hueOff val="3375079"/>
                <a:satOff val="-5064"/>
                <a:lumOff val="-82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2010 году – дипломант Всероссийского конкурса «Управление современной школой»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15" y="1632640"/>
        <a:ext cx="6596938" cy="369974"/>
      </dsp:txXfrm>
    </dsp:sp>
    <dsp:sp modelId="{A2B56E57-AA00-4223-9948-0F99E0B574DD}">
      <dsp:nvSpPr>
        <dsp:cNvPr id="0" name=""/>
        <dsp:cNvSpPr/>
      </dsp:nvSpPr>
      <dsp:spPr>
        <a:xfrm>
          <a:off x="0" y="2024481"/>
          <a:ext cx="6636968" cy="546244"/>
        </a:xfrm>
        <a:prstGeom prst="round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2013 года, </a:t>
          </a: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девять </a:t>
          </a: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лет подряд, школа подтверждает статус «Школа цифровых технологий»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665" y="2051146"/>
        <a:ext cx="6583638" cy="492914"/>
      </dsp:txXfrm>
    </dsp:sp>
    <dsp:sp modelId="{62417A41-1549-43C1-AC17-BCD1AF31BA21}">
      <dsp:nvSpPr>
        <dsp:cNvPr id="0" name=""/>
        <dsp:cNvSpPr/>
      </dsp:nvSpPr>
      <dsp:spPr>
        <a:xfrm>
          <a:off x="0" y="2572577"/>
          <a:ext cx="6636968" cy="462314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2014 года присвоен статус «Муниципальный методический ресурсный центр»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68" y="2595145"/>
        <a:ext cx="6591832" cy="417178"/>
      </dsp:txXfrm>
    </dsp:sp>
    <dsp:sp modelId="{6B64DFDB-75D7-4ACD-98F5-91F44A454949}">
      <dsp:nvSpPr>
        <dsp:cNvPr id="0" name=""/>
        <dsp:cNvSpPr/>
      </dsp:nvSpPr>
      <dsp:spPr>
        <a:xfrm>
          <a:off x="0" y="3036743"/>
          <a:ext cx="6636968" cy="582120"/>
        </a:xfrm>
        <a:prstGeom prst="round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2015-2021 </a:t>
          </a: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годах на церемониях «ТРИУМФ-2015», «ТРИУМФ-2016», </a:t>
          </a:r>
          <a:b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«ТРИУМФ-2017», «ТРИУМФ-2018</a:t>
          </a: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», «ТРИУМФ-2019», «ТРИУМФ-2020», «ТРИУМФ-2021»,  </a:t>
          </a: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школа награждалась Дипломом победителя в разных номинациях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17" y="3065160"/>
        <a:ext cx="6580134" cy="525286"/>
      </dsp:txXfrm>
    </dsp:sp>
    <dsp:sp modelId="{E4C46BCF-C16B-4676-B63C-5198DE021864}">
      <dsp:nvSpPr>
        <dsp:cNvPr id="0" name=""/>
        <dsp:cNvSpPr/>
      </dsp:nvSpPr>
      <dsp:spPr>
        <a:xfrm>
          <a:off x="0" y="3620715"/>
          <a:ext cx="6636968" cy="582120"/>
        </a:xfrm>
        <a:prstGeom prst="roundRect">
          <a:avLst/>
        </a:prstGeom>
        <a:gradFill rotWithShape="0">
          <a:gsLst>
            <a:gs pos="0">
              <a:schemeClr val="accent3">
                <a:hueOff val="7875184"/>
                <a:satOff val="-11816"/>
                <a:lumOff val="-1922"/>
                <a:alphaOff val="0"/>
                <a:tint val="50000"/>
                <a:satMod val="300000"/>
              </a:schemeClr>
            </a:gs>
            <a:gs pos="35000">
              <a:schemeClr val="accent3">
                <a:hueOff val="7875184"/>
                <a:satOff val="-11816"/>
                <a:lumOff val="-1922"/>
                <a:alphaOff val="0"/>
                <a:tint val="37000"/>
                <a:satMod val="300000"/>
              </a:schemeClr>
            </a:gs>
            <a:gs pos="100000">
              <a:schemeClr val="accent3">
                <a:hueOff val="7875184"/>
                <a:satOff val="-11816"/>
                <a:lumOff val="-192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2016, 2017 годах  9 место в рейтинге муниципальных общеобразовательных учреждений города, в 2018 году – 12, в 2019 году - 11 место в рейтинге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17" y="3649132"/>
        <a:ext cx="6580134" cy="525286"/>
      </dsp:txXfrm>
    </dsp:sp>
    <dsp:sp modelId="{8BBD2C71-C30D-4F26-9322-89114F793D26}">
      <dsp:nvSpPr>
        <dsp:cNvPr id="0" name=""/>
        <dsp:cNvSpPr/>
      </dsp:nvSpPr>
      <dsp:spPr>
        <a:xfrm>
          <a:off x="0" y="4204688"/>
          <a:ext cx="6636968" cy="582120"/>
        </a:xfrm>
        <a:prstGeom prst="round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2017 году школа вошла в ТОП-500 </a:t>
          </a:r>
          <a:r>
            <a:rPr lang="ru-RU" sz="13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лучших образовательных организаций России, продемонстрировавших высокие образовательные результаты.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17" y="4233105"/>
        <a:ext cx="6580134" cy="525286"/>
      </dsp:txXfrm>
    </dsp:sp>
    <dsp:sp modelId="{621BFF31-41D3-488A-93E3-18E0437F3071}">
      <dsp:nvSpPr>
        <dsp:cNvPr id="0" name=""/>
        <dsp:cNvSpPr/>
      </dsp:nvSpPr>
      <dsp:spPr>
        <a:xfrm>
          <a:off x="0" y="4788660"/>
          <a:ext cx="6636968" cy="313786"/>
        </a:xfrm>
        <a:prstGeom prst="roundRect">
          <a:avLst/>
        </a:prstGeom>
        <a:gradFill rotWithShape="0">
          <a:gsLst>
            <a:gs pos="0">
              <a:schemeClr val="accent3">
                <a:hueOff val="10125237"/>
                <a:satOff val="-15192"/>
                <a:lumOff val="-2471"/>
                <a:alphaOff val="0"/>
                <a:tint val="50000"/>
                <a:satMod val="300000"/>
              </a:schemeClr>
            </a:gs>
            <a:gs pos="35000">
              <a:schemeClr val="accent3">
                <a:hueOff val="10125237"/>
                <a:satOff val="-15192"/>
                <a:lumOff val="-2471"/>
                <a:alphaOff val="0"/>
                <a:tint val="37000"/>
                <a:satMod val="300000"/>
              </a:schemeClr>
            </a:gs>
            <a:gs pos="100000">
              <a:schemeClr val="accent3">
                <a:hueOff val="10125237"/>
                <a:satOff val="-15192"/>
                <a:lumOff val="-2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2017 году школа вошла в Губернаторский проект «</a:t>
          </a:r>
          <a:r>
            <a:rPr lang="en-US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IT</a:t>
          </a: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-школа»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318" y="4803978"/>
        <a:ext cx="6606332" cy="283150"/>
      </dsp:txXfrm>
    </dsp:sp>
    <dsp:sp modelId="{26865305-87D4-4554-913F-99CACFDB012B}">
      <dsp:nvSpPr>
        <dsp:cNvPr id="0" name=""/>
        <dsp:cNvSpPr/>
      </dsp:nvSpPr>
      <dsp:spPr>
        <a:xfrm>
          <a:off x="0" y="5104298"/>
          <a:ext cx="6636968" cy="58212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2019 году школа получила статус базовой школы Российской академии наук в числе 108 общеобразовательных учреждений России</a:t>
          </a:r>
          <a:endParaRPr lang="ru-RU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17" y="5132715"/>
        <a:ext cx="6580134" cy="525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9DFD6-97E0-4BEE-B122-8721F8B5F7D6}">
      <dsp:nvSpPr>
        <dsp:cNvPr id="0" name=""/>
        <dsp:cNvSpPr/>
      </dsp:nvSpPr>
      <dsp:spPr>
        <a:xfrm>
          <a:off x="0" y="237523"/>
          <a:ext cx="798004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B8A736-120D-4996-A3C9-464497318C6D}">
      <dsp:nvSpPr>
        <dsp:cNvPr id="0" name=""/>
        <dsp:cNvSpPr/>
      </dsp:nvSpPr>
      <dsp:spPr>
        <a:xfrm>
          <a:off x="399002" y="30883"/>
          <a:ext cx="5586028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139" tIns="0" rIns="2111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комплексное решение проблем</a:t>
          </a:r>
          <a:endParaRPr lang="ru-RU" sz="2000" kern="1200" dirty="0"/>
        </a:p>
      </dsp:txBody>
      <dsp:txXfrm>
        <a:off x="419177" y="51058"/>
        <a:ext cx="5545678" cy="372930"/>
      </dsp:txXfrm>
    </dsp:sp>
    <dsp:sp modelId="{AB69C281-0295-41DC-9788-CDCEDD69A184}">
      <dsp:nvSpPr>
        <dsp:cNvPr id="0" name=""/>
        <dsp:cNvSpPr/>
      </dsp:nvSpPr>
      <dsp:spPr>
        <a:xfrm>
          <a:off x="0" y="872563"/>
          <a:ext cx="798004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A76941-A1A2-4B5F-AD25-E0AB47C55777}">
      <dsp:nvSpPr>
        <dsp:cNvPr id="0" name=""/>
        <dsp:cNvSpPr/>
      </dsp:nvSpPr>
      <dsp:spPr>
        <a:xfrm>
          <a:off x="399002" y="665923"/>
          <a:ext cx="5586028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139" tIns="0" rIns="2111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критическое мышление</a:t>
          </a:r>
          <a:endParaRPr lang="ru-RU" sz="2000" kern="1200" dirty="0"/>
        </a:p>
      </dsp:txBody>
      <dsp:txXfrm>
        <a:off x="419177" y="686098"/>
        <a:ext cx="5545678" cy="372930"/>
      </dsp:txXfrm>
    </dsp:sp>
    <dsp:sp modelId="{CFE55A0E-3BCF-4447-AD7A-567A44195279}">
      <dsp:nvSpPr>
        <dsp:cNvPr id="0" name=""/>
        <dsp:cNvSpPr/>
      </dsp:nvSpPr>
      <dsp:spPr>
        <a:xfrm>
          <a:off x="0" y="1507603"/>
          <a:ext cx="798004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9E9FF3-19BD-4A11-946F-4C347BD8C041}">
      <dsp:nvSpPr>
        <dsp:cNvPr id="0" name=""/>
        <dsp:cNvSpPr/>
      </dsp:nvSpPr>
      <dsp:spPr>
        <a:xfrm>
          <a:off x="399002" y="1300964"/>
          <a:ext cx="5586028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139" tIns="0" rIns="2111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креативность</a:t>
          </a:r>
          <a:endParaRPr lang="ru-RU" sz="2000" kern="1200" dirty="0"/>
        </a:p>
      </dsp:txBody>
      <dsp:txXfrm>
        <a:off x="419177" y="1321139"/>
        <a:ext cx="5545678" cy="372930"/>
      </dsp:txXfrm>
    </dsp:sp>
    <dsp:sp modelId="{F7292752-433A-415B-8219-0DE272D6C5C8}">
      <dsp:nvSpPr>
        <dsp:cNvPr id="0" name=""/>
        <dsp:cNvSpPr/>
      </dsp:nvSpPr>
      <dsp:spPr>
        <a:xfrm>
          <a:off x="0" y="2142643"/>
          <a:ext cx="798004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399CDE-EB9E-4866-92C8-78D159533FA9}">
      <dsp:nvSpPr>
        <dsp:cNvPr id="0" name=""/>
        <dsp:cNvSpPr/>
      </dsp:nvSpPr>
      <dsp:spPr>
        <a:xfrm>
          <a:off x="399002" y="1936004"/>
          <a:ext cx="5586028" cy="413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139" tIns="0" rIns="2111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умение работать в команде</a:t>
          </a:r>
          <a:endParaRPr lang="ru-RU" sz="2000" kern="1200" dirty="0"/>
        </a:p>
      </dsp:txBody>
      <dsp:txXfrm>
        <a:off x="419177" y="1956179"/>
        <a:ext cx="5545678" cy="372930"/>
      </dsp:txXfrm>
    </dsp:sp>
    <dsp:sp modelId="{C7026275-C7FC-4624-AAD1-D979A6AD4C64}">
      <dsp:nvSpPr>
        <dsp:cNvPr id="0" name=""/>
        <dsp:cNvSpPr/>
      </dsp:nvSpPr>
      <dsp:spPr>
        <a:xfrm>
          <a:off x="0" y="2777684"/>
          <a:ext cx="798004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369056-F0E0-4840-8D9A-5F0DD480B54F}">
      <dsp:nvSpPr>
        <dsp:cNvPr id="0" name=""/>
        <dsp:cNvSpPr/>
      </dsp:nvSpPr>
      <dsp:spPr>
        <a:xfrm>
          <a:off x="399002" y="2571043"/>
          <a:ext cx="5586028" cy="4132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139" tIns="0" rIns="2111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гибкость мышления</a:t>
          </a:r>
          <a:endParaRPr lang="ru-RU" sz="2000" kern="1200" dirty="0"/>
        </a:p>
      </dsp:txBody>
      <dsp:txXfrm>
        <a:off x="419177" y="2591218"/>
        <a:ext cx="5545678" cy="372930"/>
      </dsp:txXfrm>
    </dsp:sp>
    <dsp:sp modelId="{C01A82CF-4A2B-414A-9256-8FD4B4413D18}">
      <dsp:nvSpPr>
        <dsp:cNvPr id="0" name=""/>
        <dsp:cNvSpPr/>
      </dsp:nvSpPr>
      <dsp:spPr>
        <a:xfrm>
          <a:off x="0" y="3412724"/>
          <a:ext cx="798004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99FF5A-713F-4E23-BBC9-6D7578D69517}">
      <dsp:nvSpPr>
        <dsp:cNvPr id="0" name=""/>
        <dsp:cNvSpPr/>
      </dsp:nvSpPr>
      <dsp:spPr>
        <a:xfrm>
          <a:off x="399002" y="3206083"/>
          <a:ext cx="5586028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139" tIns="0" rIns="2111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умение анализировать и принимать решения</a:t>
          </a:r>
          <a:endParaRPr lang="ru-RU" sz="2000" kern="1200" dirty="0"/>
        </a:p>
      </dsp:txBody>
      <dsp:txXfrm>
        <a:off x="419177" y="3226258"/>
        <a:ext cx="5545678" cy="372930"/>
      </dsp:txXfrm>
    </dsp:sp>
    <dsp:sp modelId="{4582896E-37D7-4604-9E8E-CD550C8D66BF}">
      <dsp:nvSpPr>
        <dsp:cNvPr id="0" name=""/>
        <dsp:cNvSpPr/>
      </dsp:nvSpPr>
      <dsp:spPr>
        <a:xfrm>
          <a:off x="0" y="4047764"/>
          <a:ext cx="798004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AFE821-3A0B-46BD-BA52-12E21206CD41}">
      <dsp:nvSpPr>
        <dsp:cNvPr id="0" name=""/>
        <dsp:cNvSpPr/>
      </dsp:nvSpPr>
      <dsp:spPr>
        <a:xfrm>
          <a:off x="399002" y="3841124"/>
          <a:ext cx="5586028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139" tIns="0" rIns="2111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эмоциональный интеллект</a:t>
          </a:r>
          <a:endParaRPr lang="ru-RU" sz="2000" kern="1200" dirty="0"/>
        </a:p>
      </dsp:txBody>
      <dsp:txXfrm>
        <a:off x="419177" y="3861299"/>
        <a:ext cx="5545678" cy="372930"/>
      </dsp:txXfrm>
    </dsp:sp>
    <dsp:sp modelId="{C3ECACA1-2BE9-4D40-8044-EA639845FB76}">
      <dsp:nvSpPr>
        <dsp:cNvPr id="0" name=""/>
        <dsp:cNvSpPr/>
      </dsp:nvSpPr>
      <dsp:spPr>
        <a:xfrm>
          <a:off x="0" y="4682804"/>
          <a:ext cx="798004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2BDBCF-7851-4111-B612-1A8A238FBDD3}">
      <dsp:nvSpPr>
        <dsp:cNvPr id="0" name=""/>
        <dsp:cNvSpPr/>
      </dsp:nvSpPr>
      <dsp:spPr>
        <a:xfrm>
          <a:off x="399002" y="4476164"/>
          <a:ext cx="5586028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139" tIns="0" rIns="2111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цифровая компетенция</a:t>
          </a:r>
          <a:endParaRPr lang="ru-RU" sz="2000" kern="1200" dirty="0"/>
        </a:p>
      </dsp:txBody>
      <dsp:txXfrm>
        <a:off x="419177" y="4496339"/>
        <a:ext cx="5545678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4636A-014E-44A5-8F1C-25EC2A2A13FA}">
      <dsp:nvSpPr>
        <dsp:cNvPr id="0" name=""/>
        <dsp:cNvSpPr/>
      </dsp:nvSpPr>
      <dsp:spPr>
        <a:xfrm>
          <a:off x="589615" y="2849"/>
          <a:ext cx="4966591" cy="1241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Информационно-развивающая среда </a:t>
          </a:r>
          <a:endParaRPr lang="ru-RU" sz="3600" kern="1200" dirty="0"/>
        </a:p>
      </dsp:txBody>
      <dsp:txXfrm>
        <a:off x="625982" y="39216"/>
        <a:ext cx="4893857" cy="1168913"/>
      </dsp:txXfrm>
    </dsp:sp>
    <dsp:sp modelId="{E852EF12-D4F8-4B40-B51B-650B85B37C80}">
      <dsp:nvSpPr>
        <dsp:cNvPr id="0" name=""/>
        <dsp:cNvSpPr/>
      </dsp:nvSpPr>
      <dsp:spPr>
        <a:xfrm rot="5400000">
          <a:off x="2818057" y="1281768"/>
          <a:ext cx="492023" cy="574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-5400000">
        <a:off x="2891626" y="1323162"/>
        <a:ext cx="344886" cy="344416"/>
      </dsp:txXfrm>
    </dsp:sp>
    <dsp:sp modelId="{0F97277E-18BA-4F1E-A577-BB80F4844446}">
      <dsp:nvSpPr>
        <dsp:cNvPr id="0" name=""/>
        <dsp:cNvSpPr/>
      </dsp:nvSpPr>
      <dsp:spPr>
        <a:xfrm>
          <a:off x="-836268" y="1865321"/>
          <a:ext cx="7818359" cy="28454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/>
              <a:latin typeface="Times New Roman"/>
              <a:ea typeface="Calibri"/>
            </a:rPr>
            <a:t>система влияний и условий формирования личности, а также возможностей для ее развития, содержащихся в социальном и пространственно-предметном окружении, где особое значение играет информация и информационные технологии, ориентирующие всех участников образовательного процесса на ценности развития, саморазвития и духовные смыслы</a:t>
          </a:r>
          <a:endParaRPr lang="ru-RU" sz="2400" kern="1200" dirty="0"/>
        </a:p>
      </dsp:txBody>
      <dsp:txXfrm>
        <a:off x="-752926" y="1948663"/>
        <a:ext cx="7651675" cy="26788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0D2AA-3065-43E2-9591-B1E2641ACDBA}">
      <dsp:nvSpPr>
        <dsp:cNvPr id="0" name=""/>
        <dsp:cNvSpPr/>
      </dsp:nvSpPr>
      <dsp:spPr>
        <a:xfrm>
          <a:off x="2452" y="7263"/>
          <a:ext cx="2391453" cy="84394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1 блок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Предметные уроки</a:t>
          </a:r>
        </a:p>
      </dsp:txBody>
      <dsp:txXfrm>
        <a:off x="2452" y="7263"/>
        <a:ext cx="2391453" cy="843945"/>
      </dsp:txXfrm>
    </dsp:sp>
    <dsp:sp modelId="{06CC7A35-47D3-42A9-8724-ED8486508EC4}">
      <dsp:nvSpPr>
        <dsp:cNvPr id="0" name=""/>
        <dsp:cNvSpPr/>
      </dsp:nvSpPr>
      <dsp:spPr>
        <a:xfrm>
          <a:off x="33254" y="851208"/>
          <a:ext cx="2329849" cy="122975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естественно-научного цикла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математического цикла</a:t>
          </a:r>
        </a:p>
      </dsp:txBody>
      <dsp:txXfrm>
        <a:off x="33254" y="851208"/>
        <a:ext cx="2329849" cy="1229759"/>
      </dsp:txXfrm>
    </dsp:sp>
    <dsp:sp modelId="{445DE5C8-69A1-41E0-8D77-924BE563FB35}">
      <dsp:nvSpPr>
        <dsp:cNvPr id="0" name=""/>
        <dsp:cNvSpPr/>
      </dsp:nvSpPr>
      <dsp:spPr>
        <a:xfrm>
          <a:off x="2728709" y="7263"/>
          <a:ext cx="2391453" cy="843945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блок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Внеурочная деятельность </a:t>
          </a:r>
        </a:p>
      </dsp:txBody>
      <dsp:txXfrm>
        <a:off x="2728709" y="7263"/>
        <a:ext cx="2391453" cy="843945"/>
      </dsp:txXfrm>
    </dsp:sp>
    <dsp:sp modelId="{B88741CE-45B0-4327-82D4-B3670867836A}">
      <dsp:nvSpPr>
        <dsp:cNvPr id="0" name=""/>
        <dsp:cNvSpPr/>
      </dsp:nvSpPr>
      <dsp:spPr>
        <a:xfrm>
          <a:off x="2728709" y="851208"/>
          <a:ext cx="2391453" cy="1229759"/>
        </a:xfrm>
        <a:prstGeom prst="rect">
          <a:avLst/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В рамках ФГОС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В рамках программы "Одаренные дети"</a:t>
          </a:r>
        </a:p>
      </dsp:txBody>
      <dsp:txXfrm>
        <a:off x="2728709" y="851208"/>
        <a:ext cx="2391453" cy="1229759"/>
      </dsp:txXfrm>
    </dsp:sp>
    <dsp:sp modelId="{B9ACA2C7-E72E-41ED-825D-61C588224E09}">
      <dsp:nvSpPr>
        <dsp:cNvPr id="0" name=""/>
        <dsp:cNvSpPr/>
      </dsp:nvSpPr>
      <dsp:spPr>
        <a:xfrm>
          <a:off x="5454966" y="7263"/>
          <a:ext cx="2391453" cy="843945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3 блок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Внеклассная деятельность</a:t>
          </a:r>
        </a:p>
      </dsp:txBody>
      <dsp:txXfrm>
        <a:off x="5454966" y="7263"/>
        <a:ext cx="2391453" cy="843945"/>
      </dsp:txXfrm>
    </dsp:sp>
    <dsp:sp modelId="{C6D9F398-C0CD-4047-AC91-4BB6F31D17FD}">
      <dsp:nvSpPr>
        <dsp:cNvPr id="0" name=""/>
        <dsp:cNvSpPr/>
      </dsp:nvSpPr>
      <dsp:spPr>
        <a:xfrm>
          <a:off x="5454966" y="851208"/>
          <a:ext cx="2391453" cy="1229759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вузов и предприятий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музеев, выставок</a:t>
          </a:r>
        </a:p>
      </dsp:txBody>
      <dsp:txXfrm>
        <a:off x="5454966" y="851208"/>
        <a:ext cx="2391453" cy="12297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C52D1-C4FB-4147-ABAE-9FD9B3AACCD0}">
      <dsp:nvSpPr>
        <dsp:cNvPr id="0" name=""/>
        <dsp:cNvSpPr/>
      </dsp:nvSpPr>
      <dsp:spPr>
        <a:xfrm>
          <a:off x="0" y="0"/>
          <a:ext cx="5926570" cy="868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1 уровень</a:t>
          </a:r>
          <a:r>
            <a:rPr lang="ru-RU" sz="1700" kern="1200" dirty="0" smtClean="0"/>
            <a:t> – начальное общее образование </a:t>
          </a:r>
          <a:br>
            <a:rPr lang="ru-RU" sz="1700" kern="1200" dirty="0" smtClean="0"/>
          </a:br>
          <a:r>
            <a:rPr lang="en-US" sz="1700" kern="1200" dirty="0" smtClean="0"/>
            <a:t>STEP INTO SCIENCE</a:t>
          </a:r>
          <a:r>
            <a:rPr lang="ru-RU" sz="1700" kern="1200" dirty="0" smtClean="0"/>
            <a:t> «Шаг к науке».</a:t>
          </a:r>
          <a:endParaRPr lang="ru-RU" sz="1700" kern="1200" dirty="0"/>
        </a:p>
      </dsp:txBody>
      <dsp:txXfrm>
        <a:off x="25442" y="25442"/>
        <a:ext cx="4989208" cy="817786"/>
      </dsp:txXfrm>
    </dsp:sp>
    <dsp:sp modelId="{AEA95A0F-8126-44E0-852C-DEF9B2B223AA}">
      <dsp:nvSpPr>
        <dsp:cNvPr id="0" name=""/>
        <dsp:cNvSpPr/>
      </dsp:nvSpPr>
      <dsp:spPr>
        <a:xfrm>
          <a:off x="522932" y="1013448"/>
          <a:ext cx="5926570" cy="868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2 уровень</a:t>
          </a:r>
          <a:r>
            <a:rPr lang="ru-RU" sz="1700" kern="1200" dirty="0" smtClean="0"/>
            <a:t> – основное общее образование </a:t>
          </a:r>
          <a:br>
            <a:rPr lang="ru-RU" sz="1700" kern="1200" dirty="0" smtClean="0"/>
          </a:br>
          <a:r>
            <a:rPr lang="en-US" sz="1700" kern="1200" dirty="0" smtClean="0"/>
            <a:t>START IN SCIENCE</a:t>
          </a:r>
          <a:r>
            <a:rPr lang="ru-RU" sz="1700" kern="1200" dirty="0" smtClean="0"/>
            <a:t> «Старт в науке».</a:t>
          </a:r>
          <a:endParaRPr lang="ru-RU" sz="1700" kern="1200" dirty="0"/>
        </a:p>
      </dsp:txBody>
      <dsp:txXfrm>
        <a:off x="548374" y="1038890"/>
        <a:ext cx="4788118" cy="817786"/>
      </dsp:txXfrm>
    </dsp:sp>
    <dsp:sp modelId="{3AFEBE5A-6D9D-43A3-A0C2-27A357C2EAC7}">
      <dsp:nvSpPr>
        <dsp:cNvPr id="0" name=""/>
        <dsp:cNvSpPr/>
      </dsp:nvSpPr>
      <dsp:spPr>
        <a:xfrm>
          <a:off x="1045865" y="2026897"/>
          <a:ext cx="5926570" cy="868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3 уровень</a:t>
          </a:r>
          <a:r>
            <a:rPr lang="ru-RU" sz="1700" kern="1200" dirty="0" smtClean="0"/>
            <a:t> -  среднее общее образование </a:t>
          </a:r>
          <a:r>
            <a:rPr lang="en-US" sz="1700" kern="1200" dirty="0" smtClean="0"/>
            <a:t>SCIENCE</a:t>
          </a:r>
          <a:r>
            <a:rPr lang="ru-RU" sz="1700" kern="1200" dirty="0" smtClean="0"/>
            <a:t> &amp; </a:t>
          </a:r>
          <a:r>
            <a:rPr lang="en-US" sz="1700" kern="1200" dirty="0" smtClean="0"/>
            <a:t>TECHNOLOGY SKILLS</a:t>
          </a:r>
          <a:r>
            <a:rPr lang="ru-RU" sz="1700" kern="1200" dirty="0" smtClean="0"/>
            <a:t> «Навыки науки и техники».</a:t>
          </a:r>
          <a:endParaRPr lang="ru-RU" sz="1700" kern="1200" dirty="0"/>
        </a:p>
      </dsp:txBody>
      <dsp:txXfrm>
        <a:off x="1071307" y="2052339"/>
        <a:ext cx="4788118" cy="817786"/>
      </dsp:txXfrm>
    </dsp:sp>
    <dsp:sp modelId="{B9D515DD-B641-4878-9B7C-30CF15EF1F2E}">
      <dsp:nvSpPr>
        <dsp:cNvPr id="0" name=""/>
        <dsp:cNvSpPr/>
      </dsp:nvSpPr>
      <dsp:spPr>
        <a:xfrm>
          <a:off x="5361934" y="658741"/>
          <a:ext cx="564635" cy="56463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488977" y="658741"/>
        <a:ext cx="310549" cy="424888"/>
      </dsp:txXfrm>
    </dsp:sp>
    <dsp:sp modelId="{200FB68C-0680-4464-BB85-A328FDAAC7C7}">
      <dsp:nvSpPr>
        <dsp:cNvPr id="0" name=""/>
        <dsp:cNvSpPr/>
      </dsp:nvSpPr>
      <dsp:spPr>
        <a:xfrm>
          <a:off x="5884867" y="1666399"/>
          <a:ext cx="564635" cy="56463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6011910" y="1666399"/>
        <a:ext cx="310549" cy="4248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B46A8-0AD7-43B8-8605-232E1909E138}">
      <dsp:nvSpPr>
        <dsp:cNvPr id="0" name=""/>
        <dsp:cNvSpPr/>
      </dsp:nvSpPr>
      <dsp:spPr>
        <a:xfrm>
          <a:off x="1181102" y="0"/>
          <a:ext cx="3895725" cy="3895725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1ECA-1D5F-4C78-AB32-7969A1E06C7C}">
      <dsp:nvSpPr>
        <dsp:cNvPr id="0" name=""/>
        <dsp:cNvSpPr/>
      </dsp:nvSpPr>
      <dsp:spPr>
        <a:xfrm>
          <a:off x="2926994" y="391664"/>
          <a:ext cx="2936161" cy="9221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Школа с  углубленным изучением отдельных предметов /1-9 классы/ (математика, информатика, физика, химия, биология)</a:t>
          </a:r>
        </a:p>
      </dsp:txBody>
      <dsp:txXfrm>
        <a:off x="2972012" y="436682"/>
        <a:ext cx="2846125" cy="832155"/>
      </dsp:txXfrm>
    </dsp:sp>
    <dsp:sp modelId="{7072A79E-7227-4E0C-8776-652D423FAF5D}">
      <dsp:nvSpPr>
        <dsp:cNvPr id="0" name=""/>
        <dsp:cNvSpPr/>
      </dsp:nvSpPr>
      <dsp:spPr>
        <a:xfrm>
          <a:off x="2926994" y="1429129"/>
          <a:ext cx="2936161" cy="9221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Профильная школа /10-11/ (информационно-технологический, естественно-научный)</a:t>
          </a:r>
        </a:p>
      </dsp:txBody>
      <dsp:txXfrm>
        <a:off x="2972012" y="1474147"/>
        <a:ext cx="2846125" cy="832155"/>
      </dsp:txXfrm>
    </dsp:sp>
    <dsp:sp modelId="{1AECDB8E-EF9C-4637-A608-213835498C34}">
      <dsp:nvSpPr>
        <dsp:cNvPr id="0" name=""/>
        <dsp:cNvSpPr/>
      </dsp:nvSpPr>
      <dsp:spPr>
        <a:xfrm>
          <a:off x="2926994" y="2466595"/>
          <a:ext cx="2936161" cy="9221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Школа ресурсный (сетевой) </a:t>
          </a:r>
          <a:r>
            <a:rPr lang="ru-RU" sz="1400" b="1" kern="1200" dirty="0" smtClean="0"/>
            <a:t>центр</a:t>
          </a:r>
          <a:endParaRPr lang="ru-RU" sz="1400" b="1" kern="1200" dirty="0"/>
        </a:p>
      </dsp:txBody>
      <dsp:txXfrm>
        <a:off x="2972012" y="2511613"/>
        <a:ext cx="2846125" cy="8321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37AD7-0397-4ABA-AC58-B318A26EB539}">
      <dsp:nvSpPr>
        <dsp:cNvPr id="0" name=""/>
        <dsp:cNvSpPr/>
      </dsp:nvSpPr>
      <dsp:spPr>
        <a:xfrm rot="5400000">
          <a:off x="477840" y="833184"/>
          <a:ext cx="1381449" cy="229870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CEA15A-22D6-44B8-A19A-67C62B6C7A8C}">
      <dsp:nvSpPr>
        <dsp:cNvPr id="0" name=""/>
        <dsp:cNvSpPr/>
      </dsp:nvSpPr>
      <dsp:spPr>
        <a:xfrm>
          <a:off x="167230" y="1504392"/>
          <a:ext cx="2564610" cy="1819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Академические классы начальной школы</a:t>
          </a:r>
          <a:endParaRPr lang="ru-RU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/>
            <a:t>1А (естественно-научный)</a:t>
          </a:r>
          <a:endParaRPr lang="ru-RU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/>
            <a:t>1Б (математика, информатика)</a:t>
          </a:r>
          <a:endParaRPr lang="ru-RU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/>
            <a:t>2Б (математика, информатика)</a:t>
          </a:r>
          <a:endParaRPr lang="ru-RU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/>
            <a:t>3А (естественно-научный)</a:t>
          </a:r>
          <a:endParaRPr lang="ru-RU" sz="1400" b="0" kern="1200" dirty="0"/>
        </a:p>
      </dsp:txBody>
      <dsp:txXfrm>
        <a:off x="167230" y="1504392"/>
        <a:ext cx="2564610" cy="1819104"/>
      </dsp:txXfrm>
    </dsp:sp>
    <dsp:sp modelId="{32703846-814D-4B26-A504-685A74E28B00}">
      <dsp:nvSpPr>
        <dsp:cNvPr id="0" name=""/>
        <dsp:cNvSpPr/>
      </dsp:nvSpPr>
      <dsp:spPr>
        <a:xfrm>
          <a:off x="1930960" y="663951"/>
          <a:ext cx="391562" cy="39156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106CC0-8335-4C9B-93AA-EB415795BB52}">
      <dsp:nvSpPr>
        <dsp:cNvPr id="0" name=""/>
        <dsp:cNvSpPr/>
      </dsp:nvSpPr>
      <dsp:spPr>
        <a:xfrm rot="5400000">
          <a:off x="3263053" y="204523"/>
          <a:ext cx="1381449" cy="229870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51FACE-1ADD-4817-A9BE-EAB2A2E544DF}">
      <dsp:nvSpPr>
        <dsp:cNvPr id="0" name=""/>
        <dsp:cNvSpPr/>
      </dsp:nvSpPr>
      <dsp:spPr>
        <a:xfrm>
          <a:off x="3032455" y="891339"/>
          <a:ext cx="2075280" cy="1819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Академические</a:t>
          </a:r>
          <a:r>
            <a:rPr lang="ru-RU" sz="1800" kern="1200" dirty="0" smtClean="0"/>
            <a:t> </a:t>
          </a:r>
          <a:r>
            <a:rPr lang="ru-RU" sz="1600" kern="1200" dirty="0" smtClean="0"/>
            <a:t>классы</a:t>
          </a:r>
          <a:endParaRPr lang="ru-RU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5Б (математика, информатика)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6Б (математика, информатика)</a:t>
          </a:r>
          <a:endParaRPr lang="ru-RU" sz="1400" kern="1200" dirty="0"/>
        </a:p>
      </dsp:txBody>
      <dsp:txXfrm>
        <a:off x="3032455" y="891339"/>
        <a:ext cx="2075280" cy="1819104"/>
      </dsp:txXfrm>
    </dsp:sp>
    <dsp:sp modelId="{BA4C15DC-64B7-4878-9342-5ACDF595CBB6}">
      <dsp:nvSpPr>
        <dsp:cNvPr id="0" name=""/>
        <dsp:cNvSpPr/>
      </dsp:nvSpPr>
      <dsp:spPr>
        <a:xfrm>
          <a:off x="4716173" y="35290"/>
          <a:ext cx="391562" cy="39156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E82852-5F8D-438F-BB54-F9BF57AA0F95}">
      <dsp:nvSpPr>
        <dsp:cNvPr id="0" name=""/>
        <dsp:cNvSpPr/>
      </dsp:nvSpPr>
      <dsp:spPr>
        <a:xfrm rot="5400000">
          <a:off x="6064904" y="-424137"/>
          <a:ext cx="1381449" cy="229870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496E69-5A32-421A-AD22-8427658B4772}">
      <dsp:nvSpPr>
        <dsp:cNvPr id="0" name=""/>
        <dsp:cNvSpPr/>
      </dsp:nvSpPr>
      <dsp:spPr>
        <a:xfrm>
          <a:off x="5834306" y="262678"/>
          <a:ext cx="2075280" cy="1819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Профильные классы</a:t>
          </a:r>
          <a:endParaRPr lang="ru-RU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10Б (группа 1 - </a:t>
          </a:r>
          <a:r>
            <a:rPr lang="en-US" sz="1400" kern="1200" dirty="0" smtClean="0"/>
            <a:t>IT</a:t>
          </a:r>
          <a:r>
            <a:rPr lang="ru-RU" sz="1400" kern="1200" dirty="0" smtClean="0"/>
            <a:t>, группа 2 - естественно-научный)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11А (</a:t>
          </a:r>
          <a:r>
            <a:rPr lang="en-US" sz="1400" kern="1200" dirty="0" smtClean="0"/>
            <a:t>IT</a:t>
          </a:r>
          <a:r>
            <a:rPr lang="ru-RU" sz="1400" kern="1200" dirty="0" smtClean="0"/>
            <a:t>-класс)</a:t>
          </a:r>
          <a:endParaRPr lang="ru-RU" sz="1400" kern="1200" dirty="0"/>
        </a:p>
      </dsp:txBody>
      <dsp:txXfrm>
        <a:off x="5834306" y="262678"/>
        <a:ext cx="2075280" cy="18191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57D1A-31CB-4F28-9DA6-579BBBC5218B}">
      <dsp:nvSpPr>
        <dsp:cNvPr id="0" name=""/>
        <dsp:cNvSpPr/>
      </dsp:nvSpPr>
      <dsp:spPr>
        <a:xfrm>
          <a:off x="0" y="0"/>
          <a:ext cx="1254236" cy="33850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j-lt"/>
            </a:rPr>
            <a:t>2016 год</a:t>
          </a:r>
          <a:endParaRPr lang="ru-RU" sz="1200" b="1" kern="1200" dirty="0">
            <a:latin typeface="+mj-lt"/>
          </a:endParaRPr>
        </a:p>
      </dsp:txBody>
      <dsp:txXfrm>
        <a:off x="169253" y="0"/>
        <a:ext cx="915730" cy="338506"/>
      </dsp:txXfrm>
    </dsp:sp>
    <dsp:sp modelId="{8B7641F0-7B39-4189-A655-4FA173E2D48D}">
      <dsp:nvSpPr>
        <dsp:cNvPr id="0" name=""/>
        <dsp:cNvSpPr/>
      </dsp:nvSpPr>
      <dsp:spPr>
        <a:xfrm>
          <a:off x="1131911" y="0"/>
          <a:ext cx="2862128" cy="308668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+mj-lt"/>
            </a:rPr>
            <a:t>Исследовательских работ учащихся - 97</a:t>
          </a:r>
          <a:endParaRPr lang="ru-RU" sz="1100" b="1" kern="1200" dirty="0">
            <a:latin typeface="+mj-lt"/>
          </a:endParaRPr>
        </a:p>
      </dsp:txBody>
      <dsp:txXfrm>
        <a:off x="1286245" y="0"/>
        <a:ext cx="2553460" cy="308668"/>
      </dsp:txXfrm>
    </dsp:sp>
    <dsp:sp modelId="{94F5D5DA-5D94-446B-A394-62F0F6165770}">
      <dsp:nvSpPr>
        <dsp:cNvPr id="0" name=""/>
        <dsp:cNvSpPr/>
      </dsp:nvSpPr>
      <dsp:spPr>
        <a:xfrm>
          <a:off x="3872567" y="0"/>
          <a:ext cx="1452797" cy="329352"/>
        </a:xfrm>
        <a:prstGeom prst="chevron">
          <a:avLst/>
        </a:prstGeom>
        <a:solidFill>
          <a:schemeClr val="accent2">
            <a:tint val="40000"/>
            <a:alpha val="90000"/>
            <a:hueOff val="717974"/>
            <a:satOff val="-625"/>
            <a:lumOff val="-1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717974"/>
              <a:satOff val="-625"/>
              <a:lumOff val="-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+mn-lt"/>
            </a:rPr>
            <a:t>Секций – 12</a:t>
          </a:r>
          <a:endParaRPr lang="ru-RU" sz="1100" b="1" kern="1200" dirty="0">
            <a:latin typeface="+mn-lt"/>
          </a:endParaRPr>
        </a:p>
      </dsp:txBody>
      <dsp:txXfrm>
        <a:off x="4037243" y="0"/>
        <a:ext cx="1123445" cy="329352"/>
      </dsp:txXfrm>
    </dsp:sp>
    <dsp:sp modelId="{6DEF9780-510C-42A4-8E4E-DBFF8C5E30A7}">
      <dsp:nvSpPr>
        <dsp:cNvPr id="0" name=""/>
        <dsp:cNvSpPr/>
      </dsp:nvSpPr>
      <dsp:spPr>
        <a:xfrm>
          <a:off x="0" y="384887"/>
          <a:ext cx="1213524" cy="299115"/>
        </a:xfrm>
        <a:prstGeom prst="chevron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j-lt"/>
            </a:rPr>
            <a:t>2017 год</a:t>
          </a:r>
          <a:endParaRPr lang="ru-RU" sz="1200" b="1" kern="1200" dirty="0">
            <a:latin typeface="+mj-lt"/>
          </a:endParaRPr>
        </a:p>
      </dsp:txBody>
      <dsp:txXfrm>
        <a:off x="149558" y="384887"/>
        <a:ext cx="914409" cy="299115"/>
      </dsp:txXfrm>
    </dsp:sp>
    <dsp:sp modelId="{157681E9-0F85-499A-933F-35E182726093}">
      <dsp:nvSpPr>
        <dsp:cNvPr id="0" name=""/>
        <dsp:cNvSpPr/>
      </dsp:nvSpPr>
      <dsp:spPr>
        <a:xfrm>
          <a:off x="1100154" y="371240"/>
          <a:ext cx="2862128" cy="329352"/>
        </a:xfrm>
        <a:prstGeom prst="chevron">
          <a:avLst/>
        </a:prstGeom>
        <a:solidFill>
          <a:schemeClr val="accent2">
            <a:tint val="40000"/>
            <a:alpha val="90000"/>
            <a:hueOff val="1435949"/>
            <a:satOff val="-1251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435949"/>
              <a:satOff val="-1251"/>
              <a:lumOff val="-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+mj-lt"/>
            </a:rPr>
            <a:t>Исследовательских работ учащихся - 77</a:t>
          </a:r>
          <a:endParaRPr lang="ru-RU" sz="1100" b="1" kern="1200" dirty="0">
            <a:latin typeface="+mj-lt"/>
          </a:endParaRPr>
        </a:p>
      </dsp:txBody>
      <dsp:txXfrm>
        <a:off x="1264830" y="371240"/>
        <a:ext cx="2532776" cy="329352"/>
      </dsp:txXfrm>
    </dsp:sp>
    <dsp:sp modelId="{20A23943-97E0-4660-959F-805C69F9E686}">
      <dsp:nvSpPr>
        <dsp:cNvPr id="0" name=""/>
        <dsp:cNvSpPr/>
      </dsp:nvSpPr>
      <dsp:spPr>
        <a:xfrm>
          <a:off x="3844584" y="361020"/>
          <a:ext cx="1461574" cy="329352"/>
        </a:xfrm>
        <a:prstGeom prst="chevron">
          <a:avLst/>
        </a:prstGeom>
        <a:solidFill>
          <a:schemeClr val="accent2">
            <a:tint val="40000"/>
            <a:alpha val="90000"/>
            <a:hueOff val="2153923"/>
            <a:satOff val="-1876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153923"/>
              <a:satOff val="-1876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+mn-lt"/>
            </a:rPr>
            <a:t>Секций – 15</a:t>
          </a:r>
          <a:endParaRPr lang="ru-RU" sz="1100" kern="1200" dirty="0">
            <a:latin typeface="+mn-lt"/>
          </a:endParaRPr>
        </a:p>
      </dsp:txBody>
      <dsp:txXfrm>
        <a:off x="4009260" y="361020"/>
        <a:ext cx="1132222" cy="329352"/>
      </dsp:txXfrm>
    </dsp:sp>
    <dsp:sp modelId="{697D9EB5-042C-4556-82D8-3D83FC352CE8}">
      <dsp:nvSpPr>
        <dsp:cNvPr id="0" name=""/>
        <dsp:cNvSpPr/>
      </dsp:nvSpPr>
      <dsp:spPr>
        <a:xfrm>
          <a:off x="0" y="722560"/>
          <a:ext cx="1179914" cy="324225"/>
        </a:xfrm>
        <a:prstGeom prst="chevron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</a:t>
          </a:r>
          <a:endParaRPr lang="ru-RU" sz="1200" b="1" kern="1200" dirty="0"/>
        </a:p>
      </dsp:txBody>
      <dsp:txXfrm>
        <a:off x="162113" y="722560"/>
        <a:ext cx="855689" cy="324225"/>
      </dsp:txXfrm>
    </dsp:sp>
    <dsp:sp modelId="{3E36F3A6-95A1-43F9-9304-1AE8AAB063B1}">
      <dsp:nvSpPr>
        <dsp:cNvPr id="0" name=""/>
        <dsp:cNvSpPr/>
      </dsp:nvSpPr>
      <dsp:spPr>
        <a:xfrm>
          <a:off x="1057588" y="728227"/>
          <a:ext cx="2915277" cy="329352"/>
        </a:xfrm>
        <a:prstGeom prst="chevron">
          <a:avLst/>
        </a:prstGeom>
        <a:solidFill>
          <a:schemeClr val="accent2">
            <a:tint val="40000"/>
            <a:alpha val="90000"/>
            <a:hueOff val="2871898"/>
            <a:satOff val="-2502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871898"/>
              <a:satOff val="-2502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+mj-lt"/>
            </a:rPr>
            <a:t>Исследовательских работ учащихся – 123</a:t>
          </a:r>
          <a:endParaRPr lang="ru-RU" sz="1100" b="1" kern="1200" dirty="0"/>
        </a:p>
      </dsp:txBody>
      <dsp:txXfrm>
        <a:off x="1222264" y="728227"/>
        <a:ext cx="2585925" cy="329352"/>
      </dsp:txXfrm>
    </dsp:sp>
    <dsp:sp modelId="{B8C77D81-290C-44BD-A3C0-DCF55EECA796}">
      <dsp:nvSpPr>
        <dsp:cNvPr id="0" name=""/>
        <dsp:cNvSpPr/>
      </dsp:nvSpPr>
      <dsp:spPr>
        <a:xfrm>
          <a:off x="3839358" y="738087"/>
          <a:ext cx="1502109" cy="329352"/>
        </a:xfrm>
        <a:prstGeom prst="chevron">
          <a:avLst/>
        </a:prstGeom>
        <a:solidFill>
          <a:schemeClr val="accent2">
            <a:tint val="40000"/>
            <a:alpha val="90000"/>
            <a:hueOff val="3589872"/>
            <a:satOff val="-3127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589872"/>
              <a:satOff val="-3127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Секций – 22</a:t>
          </a:r>
          <a:endParaRPr lang="ru-RU" sz="1100" b="1" kern="1200" dirty="0"/>
        </a:p>
      </dsp:txBody>
      <dsp:txXfrm>
        <a:off x="4004034" y="738087"/>
        <a:ext cx="1172757" cy="329352"/>
      </dsp:txXfrm>
    </dsp:sp>
    <dsp:sp modelId="{7FDB7B1A-C6DA-4FB1-A1F2-2E8AC47CD5DF}">
      <dsp:nvSpPr>
        <dsp:cNvPr id="0" name=""/>
        <dsp:cNvSpPr/>
      </dsp:nvSpPr>
      <dsp:spPr>
        <a:xfrm>
          <a:off x="235" y="1077213"/>
          <a:ext cx="1179180" cy="396809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2019 год</a:t>
          </a:r>
          <a:endParaRPr lang="ru-RU" sz="1100" b="1" kern="1200" dirty="0"/>
        </a:p>
      </dsp:txBody>
      <dsp:txXfrm>
        <a:off x="198640" y="1077213"/>
        <a:ext cx="782371" cy="396809"/>
      </dsp:txXfrm>
    </dsp:sp>
    <dsp:sp modelId="{788DCB6B-7E17-477F-8670-F4E92E364348}">
      <dsp:nvSpPr>
        <dsp:cNvPr id="0" name=""/>
        <dsp:cNvSpPr/>
      </dsp:nvSpPr>
      <dsp:spPr>
        <a:xfrm>
          <a:off x="1050452" y="1110945"/>
          <a:ext cx="2893886" cy="329352"/>
        </a:xfrm>
        <a:prstGeom prst="chevron">
          <a:avLst/>
        </a:prstGeom>
        <a:solidFill>
          <a:schemeClr val="accent2">
            <a:tint val="40000"/>
            <a:alpha val="90000"/>
            <a:hueOff val="4307846"/>
            <a:satOff val="-3753"/>
            <a:lumOff val="-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4307846"/>
              <a:satOff val="-3753"/>
              <a:lumOff val="-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Исследовательских работ учащихся – 88</a:t>
          </a:r>
          <a:endParaRPr lang="ru-RU" sz="1100" b="1" kern="1200" dirty="0"/>
        </a:p>
      </dsp:txBody>
      <dsp:txXfrm>
        <a:off x="1215128" y="1110945"/>
        <a:ext cx="2564534" cy="329352"/>
      </dsp:txXfrm>
    </dsp:sp>
    <dsp:sp modelId="{349307CE-CDE1-402F-8841-19007AE28EF4}">
      <dsp:nvSpPr>
        <dsp:cNvPr id="0" name=""/>
        <dsp:cNvSpPr/>
      </dsp:nvSpPr>
      <dsp:spPr>
        <a:xfrm>
          <a:off x="3797316" y="1104220"/>
          <a:ext cx="1524233" cy="329352"/>
        </a:xfrm>
        <a:prstGeom prst="chevron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Секций - 19</a:t>
          </a:r>
          <a:endParaRPr lang="ru-RU" sz="1100" b="1" kern="1200" dirty="0"/>
        </a:p>
      </dsp:txBody>
      <dsp:txXfrm>
        <a:off x="3961992" y="1104220"/>
        <a:ext cx="1194881" cy="329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8A908-AA9D-4425-851F-C53C731AB33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F0E78-CBDD-4BE2-AB32-BD800C3B6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8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F0E78-CBDD-4BE2-AB32-BD800C3B6F9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97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F0E78-CBDD-4BE2-AB32-BD800C3B6F9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1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343C-1846-4C4A-A385-B0F33507FDFE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87D0-9B4F-4C9E-B2F0-F66444D9026A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39B8-D5AA-42F3-A622-15AEF2143469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6571-6511-4365-A9CA-001CF8DF313F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83658-F58C-4F23-9FA8-CFC098AC1448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2CB-E9D2-4AC1-9A59-E822E3CAF03B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0430-F7BB-4E15-9576-F8C1E8851E29}" type="datetime1">
              <a:rPr lang="uk-UA" smtClean="0"/>
              <a:t>27.04.2022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76C7-DEB1-4550-A9E5-9C1AF8F335F5}" type="datetime1">
              <a:rPr lang="uk-UA" smtClean="0"/>
              <a:t>27.04.2022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E7B5-9C62-4B71-83D4-D1B5CF210928}" type="datetime1">
              <a:rPr lang="uk-UA" smtClean="0"/>
              <a:t>27.04.2022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90EB-3BE3-42D5-A49B-26FEC5677BDD}" type="datetime1">
              <a:rPr lang="uk-UA" smtClean="0"/>
              <a:t>27.04.2022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2E9F-26E4-47BE-949F-D28DC9ED77F1}" type="datetime1">
              <a:rPr lang="uk-UA" smtClean="0"/>
              <a:t>27.04.2022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38A9-19CD-4BDF-B47C-C640118D8CBF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95D92-EB85-46B0-9388-0CCD87853F27}" type="datetime1">
              <a:rPr lang="uk-UA" smtClean="0"/>
              <a:t>27.04.2022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F784-54BF-4058-98F6-7992F7FF58A2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CDD7-1831-44E7-94EC-AAD0BA6EFDD6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29E7-295C-4AF3-BFBB-88A3B2BFFE6C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C543-83E9-4559-9291-BD8D9B28C6FE}" type="datetime1">
              <a:rPr lang="uk-UA" smtClean="0"/>
              <a:t>27.04.2022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8C8D-011D-41BA-BDEA-DC7F944B3FCF}" type="datetime1">
              <a:rPr lang="uk-UA" smtClean="0"/>
              <a:t>27.04.2022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E782-D00F-4BAE-8AEA-F479C46ABF87}" type="datetime1">
              <a:rPr lang="uk-UA" smtClean="0"/>
              <a:t>27.04.2022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36D0-53A2-4963-BD2F-01CE5EC58D3A}" type="datetime1">
              <a:rPr lang="uk-UA" smtClean="0"/>
              <a:t>27.04.2022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D4F0-AA14-472D-83A5-98F64B9140B2}" type="datetime1">
              <a:rPr lang="uk-UA" smtClean="0"/>
              <a:t>27.04.2022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30F4-7051-4D80-8EDD-96C24611E97C}" type="datetime1">
              <a:rPr lang="uk-UA" smtClean="0"/>
              <a:t>27.04.2022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20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6A983-5194-495E-945F-617D24364E94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"/>
            <a:ext cx="9143999" cy="68520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7B062-D0A5-40E0-BE80-BE56FC1CECB6}" type="datetime1">
              <a:rPr lang="uk-UA" smtClean="0"/>
              <a:t>27.04.2022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microsoft.com/office/2007/relationships/hdphoto" Target="../media/hdphoto6.wdp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.pn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8.jpeg"/><Relationship Id="rId12" Type="http://schemas.microsoft.com/office/2007/relationships/diagramDrawing" Target="../diagrams/drawing1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11" Type="http://schemas.openxmlformats.org/officeDocument/2006/relationships/diagramColors" Target="../diagrams/colors1.xml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6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diagramData" Target="../diagrams/data7.xml"/><Relationship Id="rId12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11" Type="http://schemas.microsoft.com/office/2007/relationships/diagramDrawing" Target="../diagrams/drawing7.xml"/><Relationship Id="rId5" Type="http://schemas.openxmlformats.org/officeDocument/2006/relationships/image" Target="../media/image19.jpeg"/><Relationship Id="rId15" Type="http://schemas.openxmlformats.org/officeDocument/2006/relationships/image" Target="../media/image24.jpeg"/><Relationship Id="rId10" Type="http://schemas.openxmlformats.org/officeDocument/2006/relationships/diagramColors" Target="../diagrams/colors7.xml"/><Relationship Id="rId4" Type="http://schemas.openxmlformats.org/officeDocument/2006/relationships/image" Target="../media/image18.jpeg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7.jpg"/><Relationship Id="rId5" Type="http://schemas.openxmlformats.org/officeDocument/2006/relationships/image" Target="../media/image33.gif"/><Relationship Id="rId10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1" y="2780928"/>
            <a:ext cx="4192650" cy="2857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1272" y="-496703"/>
            <a:ext cx="6552728" cy="4176464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«Формирование развивающей среды, позволяющей вовлечь обучающихся школы в научно-исследовательскую проектную деятельность в рамках реализации проекта РАН </a:t>
            </a:r>
            <a:r>
              <a:rPr lang="ru-RU" sz="2400" dirty="0" smtClean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«Базовые </a:t>
            </a:r>
            <a:r>
              <a:rPr lang="ru-RU" sz="2400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школы»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2" y="223377"/>
            <a:ext cx="2101468" cy="1368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1588188">
            <a:off x="469170" y="5524898"/>
            <a:ext cx="446382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МБОУ «ШКОЛА № </a:t>
            </a:r>
            <a:r>
              <a:rPr lang="ru-RU" sz="2800" b="1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60» - </a:t>
            </a:r>
            <a:r>
              <a:rPr lang="ru-RU" sz="2800" b="1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БАЗОВАЯ ШКОЛА РАН</a:t>
            </a:r>
            <a:endParaRPr lang="ru-RU" sz="2800" b="1" dirty="0">
              <a:ln/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015728"/>
            <a:ext cx="89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Кейс 2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0" y="3951973"/>
            <a:ext cx="2250458" cy="168784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5525" y="6141422"/>
            <a:ext cx="442392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tx2">
                    <a:lumMod val="50000"/>
                  </a:schemeClr>
                </a:solidFill>
              </a:rPr>
              <a:t>10</a:t>
            </a:fld>
            <a:endParaRPr lang="uk-UA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3688" y="44624"/>
            <a:ext cx="7272808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«Успех каждого ребенка»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1977"/>
            <a:ext cx="1170758" cy="798751"/>
          </a:xfrm>
          <a:prstGeom prst="rect">
            <a:avLst/>
          </a:prstGeom>
        </p:spPr>
      </p:pic>
      <p:pic>
        <p:nvPicPr>
          <p:cNvPr id="30" name="Picture 8" descr="K:\к публичному отчету\Нидзиева\нидзиева1\4а.jpg"/>
          <p:cNvPicPr>
            <a:picLocks noChangeAspect="1" noChangeArrowheads="1"/>
          </p:cNvPicPr>
          <p:nvPr/>
        </p:nvPicPr>
        <p:blipFill rotWithShape="1">
          <a:blip r:embed="rId5" cstate="print"/>
          <a:srcRect r="5948"/>
          <a:stretch/>
        </p:blipFill>
        <p:spPr bwMode="auto">
          <a:xfrm>
            <a:off x="6690083" y="1006377"/>
            <a:ext cx="2191032" cy="1553823"/>
          </a:xfrm>
          <a:prstGeom prst="rect">
            <a:avLst/>
          </a:prstGeom>
          <a:noFill/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21" y="1087376"/>
            <a:ext cx="987482" cy="1391823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923723" y="2588609"/>
            <a:ext cx="2957392" cy="5184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ru-RU" sz="923" b="1" dirty="0" smtClean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Призеры муниципального </a:t>
            </a:r>
            <a:r>
              <a:rPr lang="ru-RU" sz="923" b="1" dirty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конкурса по ИКТ «Мультимедийные технологии на службе школьника»</a:t>
            </a:r>
            <a:endParaRPr lang="ru-RU" sz="923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18" y="3721913"/>
            <a:ext cx="797793" cy="109814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51030" y="3160281"/>
            <a:ext cx="2764785" cy="4759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923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Учащиеся школы № 60 </a:t>
            </a:r>
            <a:r>
              <a:rPr lang="ru-RU" sz="923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923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победитель и призеры конкурса </a:t>
            </a:r>
            <a:r>
              <a:rPr lang="ru-RU" sz="923" b="1" dirty="0" smtClean="0">
                <a:solidFill>
                  <a:srgbClr val="7030A0"/>
                </a:solidFill>
                <a:latin typeface="Arial" charset="0"/>
              </a:rPr>
              <a:t>«</a:t>
            </a:r>
            <a:r>
              <a:rPr lang="ru-RU" sz="923" b="1" dirty="0">
                <a:solidFill>
                  <a:srgbClr val="7030A0"/>
                </a:solidFill>
                <a:latin typeface="Arial" charset="0"/>
              </a:rPr>
              <a:t>Россия, устремленная в будущее».</a:t>
            </a:r>
            <a:endParaRPr lang="ru-RU" sz="923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t="532" r="11122" b="-773"/>
          <a:stretch/>
        </p:blipFill>
        <p:spPr>
          <a:xfrm>
            <a:off x="238842" y="1021481"/>
            <a:ext cx="2676973" cy="20820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"/>
          <a:stretch/>
        </p:blipFill>
        <p:spPr>
          <a:xfrm>
            <a:off x="3154511" y="684381"/>
            <a:ext cx="2575540" cy="188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2201" y="4986732"/>
            <a:ext cx="806964" cy="115469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3167500" y="2602563"/>
            <a:ext cx="2562551" cy="5184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ru-RU" sz="923" b="1" dirty="0" smtClean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Победители </a:t>
            </a:r>
            <a:r>
              <a:rPr lang="en-US" sz="923" b="1" dirty="0" smtClean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VI</a:t>
            </a:r>
            <a:r>
              <a:rPr lang="ru-RU" sz="923" b="1" dirty="0" smtClean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 </a:t>
            </a:r>
            <a:r>
              <a:rPr lang="ru-RU" sz="923" b="1" dirty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Турнира юных биологов </a:t>
            </a:r>
            <a:r>
              <a:rPr lang="ru-RU" sz="923" b="1" dirty="0" smtClean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юга </a:t>
            </a:r>
            <a:r>
              <a:rPr lang="ru-RU" sz="923" b="1" dirty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России, </a:t>
            </a:r>
            <a:r>
              <a:rPr lang="ru-RU" sz="923" b="1" dirty="0" smtClean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призеры </a:t>
            </a:r>
            <a:r>
              <a:rPr lang="en-US" sz="923" b="1" dirty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XI</a:t>
            </a:r>
            <a:r>
              <a:rPr lang="ru-RU" sz="923" b="1" dirty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 Всероссийского Турнира юных биологов (г. Москва</a:t>
            </a:r>
            <a:r>
              <a:rPr lang="ru-RU" sz="923" b="1" dirty="0" smtClean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)</a:t>
            </a:r>
            <a:endParaRPr lang="ru-RU" sz="923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14" y="3195144"/>
            <a:ext cx="2257403" cy="2417557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6480907" y="5662184"/>
            <a:ext cx="2269140" cy="6604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ru-RU" sz="923" b="1" dirty="0" smtClean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Лауреаты </a:t>
            </a:r>
            <a:r>
              <a:rPr lang="en-US" sz="923" b="1" dirty="0" smtClean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XII </a:t>
            </a:r>
            <a:r>
              <a:rPr lang="ru-RU" sz="923" b="1" dirty="0" smtClean="0">
                <a:ln/>
                <a:solidFill>
                  <a:srgbClr val="7030A0"/>
                </a:solidFill>
                <a:latin typeface="Arial" charset="0"/>
                <a:cs typeface="Arial" pitchFamily="34" charset="0"/>
              </a:rPr>
              <a:t>Донской исследовательской конференции «Я познаю мир» в рамках сессии ДАНЮИ</a:t>
            </a:r>
            <a:endParaRPr lang="ru-RU" sz="923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2" name="Picture 2" descr="C:\Documents and Settings\Галина\Рабочий стол\IMG_832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8878" t="-1798" r="17745" b="1114"/>
          <a:stretch/>
        </p:blipFill>
        <p:spPr bwMode="auto">
          <a:xfrm>
            <a:off x="3472474" y="3335578"/>
            <a:ext cx="2451249" cy="2920637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3594513" y="6303184"/>
            <a:ext cx="2207169" cy="3631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b="1" dirty="0" smtClean="0">
                <a:solidFill>
                  <a:srgbClr val="7030A0"/>
                </a:solidFill>
              </a:rPr>
              <a:t>Участники проектных смен ЮФУ /химия, физика, биология/.</a:t>
            </a:r>
            <a:endParaRPr lang="ru-RU" sz="1100" b="1" dirty="0">
              <a:solidFill>
                <a:srgbClr val="7030A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6677" y="5756701"/>
            <a:ext cx="1958923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b="1" dirty="0" smtClean="0">
                <a:solidFill>
                  <a:srgbClr val="7030A0"/>
                </a:solidFill>
              </a:rPr>
              <a:t>Над проектом портала «Школа на ладони» Школьной лиги РОСНАНО работают учащиеся </a:t>
            </a:r>
          </a:p>
          <a:p>
            <a:pPr algn="ctr">
              <a:lnSpc>
                <a:spcPct val="80000"/>
              </a:lnSpc>
            </a:pPr>
            <a:r>
              <a:rPr lang="ru-RU" sz="1100" b="1" dirty="0" smtClean="0">
                <a:solidFill>
                  <a:srgbClr val="7030A0"/>
                </a:solidFill>
              </a:rPr>
              <a:t>5А класса.</a:t>
            </a:r>
            <a:endParaRPr lang="ru-RU" sz="11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9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885" y="119826"/>
            <a:ext cx="6707088" cy="53270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905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Университетские </a:t>
            </a:r>
            <a:r>
              <a:rPr lang="ru-RU" b="1" dirty="0" smtClean="0">
                <a:ln w="1905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классы</a:t>
            </a:r>
            <a:endParaRPr lang="ru-RU" dirty="0">
              <a:ln w="1905">
                <a:noFill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23772" y="6197420"/>
            <a:ext cx="514400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tx2">
                    <a:lumMod val="75000"/>
                  </a:schemeClr>
                </a:solidFill>
              </a:rPr>
              <a:t>11</a:t>
            </a:fld>
            <a:endParaRPr lang="uk-UA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527462" y="315221"/>
            <a:ext cx="5006056" cy="544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3200" b="1" dirty="0">
              <a:ln w="1905">
                <a:solidFill>
                  <a:srgbClr val="C00000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2432" y="1002551"/>
            <a:ext cx="4141127" cy="52860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050" dirty="0" smtClean="0"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050" dirty="0">
                <a:ea typeface="Calibri" panose="020F0502020204030204" pitchFamily="34" charset="0"/>
                <a:cs typeface="Arial" panose="020B0604020202020204" pitchFamily="34" charset="0"/>
              </a:rPr>
              <a:t>проекте «Университетские начальные классы» Образовательного кластера </a:t>
            </a:r>
            <a:r>
              <a:rPr lang="ru-RU" sz="1050" dirty="0" smtClean="0">
                <a:ea typeface="Calibri" panose="020F0502020204030204" pitchFamily="34" charset="0"/>
                <a:cs typeface="Arial" panose="020B0604020202020204" pitchFamily="34" charset="0"/>
              </a:rPr>
              <a:t>ЮФУ в 2018-2019 учебном году принимали участие 1Б и 2А классы. </a:t>
            </a:r>
            <a:endParaRPr lang="ru-RU" sz="1050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1085" y="2558488"/>
            <a:ext cx="1390363" cy="427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900" b="1" dirty="0" smtClean="0">
                <a:solidFill>
                  <a:srgbClr val="A50021"/>
                </a:solidFill>
              </a:rPr>
              <a:t>Университетский 2 «А» класс на </a:t>
            </a:r>
            <a:r>
              <a:rPr lang="en-US" sz="900" b="1" dirty="0" smtClean="0">
                <a:solidFill>
                  <a:srgbClr val="A50021"/>
                </a:solidFill>
              </a:rPr>
              <a:t>IX </a:t>
            </a:r>
            <a:r>
              <a:rPr lang="ru-RU" sz="900" b="1" dirty="0" smtClean="0">
                <a:solidFill>
                  <a:srgbClr val="A50021"/>
                </a:solidFill>
              </a:rPr>
              <a:t>Фестивале науки Юга России</a:t>
            </a:r>
            <a:endParaRPr lang="ru-RU" sz="900" b="1" dirty="0">
              <a:solidFill>
                <a:srgbClr val="A5002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13548" y="4785150"/>
            <a:ext cx="2647761" cy="2239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50" b="1" dirty="0" smtClean="0">
                <a:solidFill>
                  <a:srgbClr val="A500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Университетские классы в музее камня ЮФУ</a:t>
            </a:r>
            <a:endParaRPr lang="ru-RU" sz="950" b="1" dirty="0">
              <a:solidFill>
                <a:srgbClr val="A50021"/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90" y="3143303"/>
            <a:ext cx="2873255" cy="16175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" b="11151"/>
          <a:stretch/>
        </p:blipFill>
        <p:spPr>
          <a:xfrm>
            <a:off x="222528" y="3770009"/>
            <a:ext cx="2851065" cy="2053369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963"/>
            <a:ext cx="1152128" cy="8237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4697"/>
          <a:stretch/>
        </p:blipFill>
        <p:spPr>
          <a:xfrm>
            <a:off x="4766472" y="651389"/>
            <a:ext cx="4047630" cy="248401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434955" y="3123038"/>
            <a:ext cx="2441104" cy="3554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50" b="1" dirty="0" smtClean="0">
                <a:solidFill>
                  <a:srgbClr val="A500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Университетский 1</a:t>
            </a:r>
            <a:r>
              <a:rPr lang="ru-RU" sz="950" b="1" dirty="0">
                <a:solidFill>
                  <a:srgbClr val="A500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</a:t>
            </a:r>
            <a:r>
              <a:rPr lang="ru-RU" sz="950" b="1" dirty="0" smtClean="0">
                <a:solidFill>
                  <a:srgbClr val="A500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класс на церемонии посвящения в кандидаты в студенты ЮФУ</a:t>
            </a:r>
            <a:endParaRPr lang="ru-RU" sz="950" b="1" dirty="0">
              <a:solidFill>
                <a:srgbClr val="A50021"/>
              </a:solidFill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2432" y="5949170"/>
            <a:ext cx="2257891" cy="2239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50" b="1" dirty="0" smtClean="0">
                <a:solidFill>
                  <a:srgbClr val="A500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Посещение химфака ЮФУ</a:t>
            </a:r>
            <a:endParaRPr lang="ru-RU" sz="950" b="1" dirty="0">
              <a:solidFill>
                <a:srgbClr val="A50021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9468" r="4327" b="4850"/>
          <a:stretch/>
        </p:blipFill>
        <p:spPr>
          <a:xfrm>
            <a:off x="237152" y="1654817"/>
            <a:ext cx="3077000" cy="1928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93" y="3579005"/>
            <a:ext cx="2404229" cy="240422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643323" y="6083719"/>
            <a:ext cx="1269611" cy="2239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50" b="1" dirty="0" smtClean="0">
                <a:solidFill>
                  <a:srgbClr val="A500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«Урок цифры»</a:t>
            </a:r>
            <a:endParaRPr lang="ru-RU" sz="950" b="1" dirty="0">
              <a:solidFill>
                <a:srgbClr val="A50021"/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3399" r="10638" b="3724"/>
          <a:stretch/>
        </p:blipFill>
        <p:spPr bwMode="auto">
          <a:xfrm>
            <a:off x="3058148" y="5075552"/>
            <a:ext cx="2102232" cy="16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F:\2-а фото\IMG_20190305_00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47" y="5045141"/>
            <a:ext cx="1197779" cy="16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777804" y="6461454"/>
            <a:ext cx="1269611" cy="2239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50" b="1" dirty="0" smtClean="0">
                <a:solidFill>
                  <a:srgbClr val="A5002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Робототехника</a:t>
            </a:r>
            <a:endParaRPr lang="ru-RU" sz="950" b="1" dirty="0">
              <a:solidFill>
                <a:srgbClr val="A5002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66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/>
          <a:stretch/>
        </p:blipFill>
        <p:spPr>
          <a:xfrm>
            <a:off x="186443" y="1047070"/>
            <a:ext cx="5039963" cy="23884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703" y="101935"/>
            <a:ext cx="3970784" cy="67677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-классы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81535" y="6192088"/>
            <a:ext cx="586408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tx2">
                    <a:lumMod val="50000"/>
                  </a:schemeClr>
                </a:solidFill>
              </a:rPr>
              <a:t>12</a:t>
            </a:fld>
            <a:endParaRPr lang="uk-UA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432566" y="357011"/>
            <a:ext cx="5942173" cy="553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954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102247" y="371430"/>
            <a:ext cx="5774039" cy="510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ru-RU" sz="3323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2780" y="294621"/>
            <a:ext cx="4426160" cy="701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 нашей школе организованы 2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-класса – 10А и 11А. Ребят в эти классы отбирали по достижениям в области информационных технологий и уровня математических способностей.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6931" y="5765048"/>
            <a:ext cx="2983215" cy="54938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738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Ежемесячно проходят встречи учеников IT-классов с руководителями ростовских IT-компаний. 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963"/>
            <a:ext cx="1152128" cy="82375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5" y="3629861"/>
            <a:ext cx="2973461" cy="20963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18" y="1171815"/>
            <a:ext cx="3662334" cy="2474524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7225017" y="3534705"/>
            <a:ext cx="1692189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Учащиеся 11А </a:t>
            </a:r>
            <a:r>
              <a:rPr lang="en-US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</a:t>
            </a:r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-класса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5" b="13507"/>
          <a:stretch/>
        </p:blipFill>
        <p:spPr>
          <a:xfrm>
            <a:off x="6192455" y="4040541"/>
            <a:ext cx="2733697" cy="155983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75" y="3697057"/>
            <a:ext cx="2864179" cy="2148135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3293891" y="5895910"/>
            <a:ext cx="2317793" cy="6340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Серебряный призер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регионального чемпионата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«Молодые профессионалы (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Ворлдскиллс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Россия)-2019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86471" y="3221680"/>
            <a:ext cx="1692189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Учащиеся </a:t>
            </a:r>
            <a:r>
              <a:rPr lang="en-US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</a:t>
            </a:r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-классов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92455" y="5651092"/>
            <a:ext cx="2733697" cy="4985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школе были проведены </a:t>
            </a:r>
          </a:p>
          <a:p>
            <a:pPr algn="ctr">
              <a:lnSpc>
                <a:spcPct val="80000"/>
              </a:lnSpc>
            </a:pP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Дебаты Карла Поппера» </a:t>
            </a:r>
            <a:endParaRPr lang="ru-RU" sz="11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защите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персональных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данных.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289" y="14116"/>
            <a:ext cx="6131024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Научно-исследовательская деятельность </a:t>
            </a:r>
            <a:r>
              <a:rPr lang="ru-RU" sz="3600" b="1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учащихся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138409"/>
            <a:ext cx="514400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tx2">
                    <a:lumMod val="50000"/>
                  </a:schemeClr>
                </a:solidFill>
              </a:rPr>
              <a:t>13</a:t>
            </a:fld>
            <a:endParaRPr lang="uk-UA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91459" y="533895"/>
            <a:ext cx="4262562" cy="490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ru-RU" sz="2585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34757" y="365126"/>
            <a:ext cx="8236693" cy="442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2599" y="337548"/>
            <a:ext cx="5789369" cy="466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769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03349260"/>
              </p:ext>
            </p:extLst>
          </p:nvPr>
        </p:nvGraphicFramePr>
        <p:xfrm>
          <a:off x="179512" y="1147426"/>
          <a:ext cx="5353536" cy="1645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01873" y="1204517"/>
            <a:ext cx="3316641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школьной научно-практической конференции </a:t>
            </a:r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Души вдохновение – театр! Ума вдохновение – наука!</a:t>
            </a:r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были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представлены исследовательские проекты учащихся 1-11 классов по самым разнообразным темам.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60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ребят стали победителями и призерами конференции.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599" y="5967688"/>
            <a:ext cx="6134628" cy="3970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Победители и призеры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научно-практической конференции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Души вдохновение – театр! Ума вдохновение –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наука!» и </a:t>
            </a: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наст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авники – учителя школы.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963"/>
            <a:ext cx="1152128" cy="8237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9838" r="3538" b="21649"/>
          <a:stretch/>
        </p:blipFill>
        <p:spPr>
          <a:xfrm>
            <a:off x="250867" y="2740487"/>
            <a:ext cx="6326360" cy="31631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-4371" r="10626" b="5909"/>
          <a:stretch/>
        </p:blipFill>
        <p:spPr>
          <a:xfrm>
            <a:off x="6660232" y="2654928"/>
            <a:ext cx="2358282" cy="18359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75004" y="4546895"/>
            <a:ext cx="2343510" cy="4662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Участники секций начальной школы </a:t>
            </a: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научно-практической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конференции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7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4158" y="113490"/>
            <a:ext cx="7569822" cy="1143000"/>
          </a:xfrm>
        </p:spPr>
        <p:txBody>
          <a:bodyPr>
            <a:normAutofit/>
          </a:bodyPr>
          <a:lstStyle/>
          <a:p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 № 60 - современная, высокотехнологичная, конкурентоспособная, востребованная </a:t>
            </a:r>
            <a:b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 ТВОРЧЕСКОЙ САМОРЕАЛИЗАЦИИ ЛИЧНОСТИ</a:t>
            </a:r>
            <a:r>
              <a:rPr lang="ru-RU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370384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tx2">
                    <a:lumMod val="75000"/>
                  </a:schemeClr>
                </a:solidFill>
              </a:rPr>
              <a:t>2</a:t>
            </a:fld>
            <a:endParaRPr lang="uk-UA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4200" y="358903"/>
            <a:ext cx="7885214" cy="944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23" y="108447"/>
            <a:ext cx="976114" cy="908923"/>
          </a:xfrm>
          <a:prstGeom prst="rect">
            <a:avLst/>
          </a:prstGeom>
        </p:spPr>
      </p:pic>
      <p:pic>
        <p:nvPicPr>
          <p:cNvPr id="9" name="Picture 2" descr="D:\Old Files\Мои записи\материалы о школе\Журнал 2009\готово\Журнал Захарова\6\LastSca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3552" b="2061"/>
          <a:stretch/>
        </p:blipFill>
        <p:spPr bwMode="auto">
          <a:xfrm>
            <a:off x="218599" y="3252111"/>
            <a:ext cx="1520927" cy="94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9" y="4229834"/>
            <a:ext cx="915760" cy="12549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1700" r="1022" b="4851"/>
          <a:stretch/>
        </p:blipFill>
        <p:spPr>
          <a:xfrm>
            <a:off x="1041556" y="4291146"/>
            <a:ext cx="866731" cy="1226086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815281345"/>
              </p:ext>
            </p:extLst>
          </p:nvPr>
        </p:nvGraphicFramePr>
        <p:xfrm>
          <a:off x="2196902" y="1017370"/>
          <a:ext cx="6636968" cy="5690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5" name="Рисунок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4" y="120189"/>
            <a:ext cx="1170758" cy="7987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9501" r="2559"/>
          <a:stretch/>
        </p:blipFill>
        <p:spPr>
          <a:xfrm>
            <a:off x="230985" y="5329980"/>
            <a:ext cx="1464807" cy="1066608"/>
          </a:xfrm>
          <a:prstGeom prst="rect">
            <a:avLst/>
          </a:prstGeom>
        </p:spPr>
      </p:pic>
      <p:pic>
        <p:nvPicPr>
          <p:cNvPr id="17" name="Picture 2" descr="ÐÐ°ÑÑÐ¸Ð½ÐºÐ¸ Ð¿Ð¾ Ð·Ð°Ð¿ÑÐ¾ÑÑ it-ÑÐºÐ¾Ð»Ð° ÑÐ¾ÑÑÐ¾Ð²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19" y="5863284"/>
            <a:ext cx="115212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r="14570"/>
          <a:stretch/>
        </p:blipFill>
        <p:spPr bwMode="auto">
          <a:xfrm>
            <a:off x="218599" y="1379970"/>
            <a:ext cx="1865748" cy="163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59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6467872" cy="479822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Arial Black" panose="020B0A04020102020204" pitchFamily="34" charset="0"/>
              </a:rPr>
              <a:t>Современные востребованные компетенции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436503"/>
              </p:ext>
            </p:extLst>
          </p:nvPr>
        </p:nvGraphicFramePr>
        <p:xfrm>
          <a:off x="395536" y="1242832"/>
          <a:ext cx="7980040" cy="5066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362075" cy="94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23772" y="6197420"/>
            <a:ext cx="514400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tx2">
                    <a:lumMod val="75000"/>
                  </a:schemeClr>
                </a:solidFill>
              </a:rPr>
              <a:t>3</a:t>
            </a:fld>
            <a:endParaRPr lang="uk-UA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60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362075" cy="94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95280216"/>
              </p:ext>
            </p:extLst>
          </p:nvPr>
        </p:nvGraphicFramePr>
        <p:xfrm>
          <a:off x="1009109" y="1612277"/>
          <a:ext cx="6145823" cy="471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-41472"/>
            <a:ext cx="5364279" cy="1406770"/>
          </a:xfrm>
        </p:spPr>
        <p:txBody>
          <a:bodyPr>
            <a:normAutofit fontScale="90000"/>
          </a:bodyPr>
          <a:lstStyle/>
          <a:p>
            <a:r>
              <a:rPr lang="ru-RU" sz="3000" b="1" dirty="0"/>
              <a:t>Авторская </a:t>
            </a:r>
            <a:br>
              <a:rPr lang="ru-RU" sz="3000" b="1" dirty="0"/>
            </a:br>
            <a:r>
              <a:rPr lang="ru-RU" sz="3000" b="1" dirty="0"/>
              <a:t>трактовка МБОУ «Школа № 60»</a:t>
            </a:r>
          </a:p>
        </p:txBody>
      </p:sp>
      <p:sp>
        <p:nvSpPr>
          <p:cNvPr id="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23772" y="6197420"/>
            <a:ext cx="514400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tx2">
                    <a:lumMod val="75000"/>
                  </a:schemeClr>
                </a:solidFill>
              </a:rPr>
              <a:t>4</a:t>
            </a:fld>
            <a:endParaRPr lang="uk-UA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27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32"/>
            <a:ext cx="8229600" cy="1431032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Arial Black" panose="020B0A04020102020204" pitchFamily="34" charset="0"/>
              </a:rPr>
              <a:t>Идея </a:t>
            </a:r>
            <a:r>
              <a:rPr lang="ru-RU" sz="1800" b="1" i="1" dirty="0">
                <a:latin typeface="Arial Black" panose="020B0A04020102020204" pitchFamily="34" charset="0"/>
              </a:rPr>
              <a:t>сквозного образования</a:t>
            </a:r>
            <a:r>
              <a:rPr lang="ru-RU" sz="1800" dirty="0">
                <a:latin typeface="Arial Black" panose="020B0A04020102020204" pitchFamily="34" charset="0"/>
              </a:rPr>
              <a:t> по естественно-научному и инженерно-математическому направлениям в школьном образовании с построением </a:t>
            </a:r>
            <a:r>
              <a:rPr lang="ru-RU" sz="1800" dirty="0" err="1">
                <a:latin typeface="Arial Black" panose="020B0A04020102020204" pitchFamily="34" charset="0"/>
              </a:rPr>
              <a:t>метапредметных</a:t>
            </a:r>
            <a:r>
              <a:rPr lang="ru-RU" sz="1800" dirty="0">
                <a:latin typeface="Arial Black" panose="020B0A04020102020204" pitchFamily="34" charset="0"/>
              </a:rPr>
              <a:t> связей и выходом на проектную деятельность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801923"/>
              </p:ext>
            </p:extLst>
          </p:nvPr>
        </p:nvGraphicFramePr>
        <p:xfrm>
          <a:off x="427685" y="1350614"/>
          <a:ext cx="784887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18628833"/>
              </p:ext>
            </p:extLst>
          </p:nvPr>
        </p:nvGraphicFramePr>
        <p:xfrm>
          <a:off x="539552" y="3645024"/>
          <a:ext cx="6972436" cy="2895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Номер слайда 2"/>
          <p:cNvSpPr txBox="1">
            <a:spLocks/>
          </p:cNvSpPr>
          <p:nvPr/>
        </p:nvSpPr>
        <p:spPr>
          <a:xfrm>
            <a:off x="8223772" y="6197420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2570F2-E200-4629-A09A-B32E2C0D788B}" type="slidenum">
              <a:rPr lang="uk-UA" sz="1800" b="1" smtClean="0">
                <a:solidFill>
                  <a:schemeClr val="tx2">
                    <a:lumMod val="75000"/>
                  </a:schemeClr>
                </a:solidFill>
              </a:rPr>
              <a:pPr/>
              <a:t>5</a:t>
            </a:fld>
            <a:endParaRPr lang="uk-UA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9158" y="274638"/>
            <a:ext cx="6257642" cy="114300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Организационная модель базовой школы РАН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47540175"/>
              </p:ext>
            </p:extLst>
          </p:nvPr>
        </p:nvGraphicFramePr>
        <p:xfrm>
          <a:off x="1403648" y="2144583"/>
          <a:ext cx="7044258" cy="389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2" y="241347"/>
            <a:ext cx="1681235" cy="1531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9468" r="4327" b="4850"/>
          <a:stretch/>
        </p:blipFill>
        <p:spPr>
          <a:xfrm>
            <a:off x="338854" y="2092228"/>
            <a:ext cx="2937002" cy="1840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" y="4092446"/>
            <a:ext cx="1833404" cy="1691899"/>
          </a:xfrm>
          <a:prstGeom prst="rect">
            <a:avLst/>
          </a:prstGeom>
        </p:spPr>
      </p:pic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23772" y="6197420"/>
            <a:ext cx="514400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tx2">
                    <a:lumMod val="75000"/>
                  </a:schemeClr>
                </a:solidFill>
              </a:rPr>
              <a:t>6</a:t>
            </a:fld>
            <a:endParaRPr lang="uk-UA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32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4697"/>
          <a:stretch/>
        </p:blipFill>
        <p:spPr>
          <a:xfrm>
            <a:off x="225761" y="2269794"/>
            <a:ext cx="2462629" cy="15113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11" y="809940"/>
            <a:ext cx="2912758" cy="6116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r="19644"/>
          <a:stretch/>
        </p:blipFill>
        <p:spPr>
          <a:xfrm>
            <a:off x="395536" y="1286361"/>
            <a:ext cx="894860" cy="868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6"/>
          <a:stretch/>
        </p:blipFill>
        <p:spPr>
          <a:xfrm>
            <a:off x="156818" y="180924"/>
            <a:ext cx="1526050" cy="990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54" y="476672"/>
            <a:ext cx="1315388" cy="9679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7331" y="1444667"/>
            <a:ext cx="1722506" cy="2414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969" b="1" dirty="0">
                <a:ln/>
                <a:solidFill>
                  <a:srgbClr val="0070C0"/>
                </a:solidFill>
              </a:rPr>
              <a:t>ОПОРНАЯ ШКОЛА РАН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18444706"/>
              </p:ext>
            </p:extLst>
          </p:nvPr>
        </p:nvGraphicFramePr>
        <p:xfrm>
          <a:off x="261271" y="3121938"/>
          <a:ext cx="7912164" cy="3373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28" y="213293"/>
            <a:ext cx="452440" cy="388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3541"/>
          <a:stretch/>
        </p:blipFill>
        <p:spPr>
          <a:xfrm>
            <a:off x="2923350" y="2298245"/>
            <a:ext cx="2021836" cy="13277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/>
          <a:stretch/>
        </p:blipFill>
        <p:spPr>
          <a:xfrm>
            <a:off x="5900752" y="1880649"/>
            <a:ext cx="2415664" cy="1144800"/>
          </a:xfrm>
          <a:prstGeom prst="rect">
            <a:avLst/>
          </a:prstGeom>
        </p:spPr>
      </p:pic>
      <p:sp>
        <p:nvSpPr>
          <p:cNvPr id="14" name="Выгнутая вниз стрелка 13"/>
          <p:cNvSpPr/>
          <p:nvPr/>
        </p:nvSpPr>
        <p:spPr>
          <a:xfrm>
            <a:off x="5729881" y="1503315"/>
            <a:ext cx="2345753" cy="24764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6">
              <a:solidFill>
                <a:schemeClr val="tx1"/>
              </a:solidFill>
            </a:endParaRPr>
          </a:p>
        </p:txBody>
      </p:sp>
      <p:sp>
        <p:nvSpPr>
          <p:cNvPr id="15" name="Выгнутая вниз стрелка 14"/>
          <p:cNvSpPr/>
          <p:nvPr/>
        </p:nvSpPr>
        <p:spPr>
          <a:xfrm rot="20970821" flipH="1">
            <a:off x="1348585" y="1694359"/>
            <a:ext cx="1756897" cy="245200"/>
          </a:xfrm>
          <a:prstGeom prst="curvedUpArrow">
            <a:avLst>
              <a:gd name="adj1" fmla="val 25000"/>
              <a:gd name="adj2" fmla="val 50000"/>
              <a:gd name="adj3" fmla="val 181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6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6792" y="1599885"/>
            <a:ext cx="1284037" cy="2414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969" b="1" dirty="0">
                <a:ln/>
                <a:solidFill>
                  <a:srgbClr val="0070C0"/>
                </a:solidFill>
              </a:rPr>
              <a:t>КУРАТОР ПРОЕКТА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6" y="5002922"/>
            <a:ext cx="2778730" cy="156036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82868" y="155402"/>
            <a:ext cx="620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 города Ростова-на-Дону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«Школа № 60 имени пятого гвардейского Донского казачьего кавалерийского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Краснознаменного Будапештского корпуса» 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23772" y="6197420"/>
            <a:ext cx="514400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tx2">
                    <a:lumMod val="75000"/>
                  </a:schemeClr>
                </a:solidFill>
              </a:rPr>
              <a:t>7</a:t>
            </a:fld>
            <a:endParaRPr lang="uk-UA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85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584" y="0"/>
            <a:ext cx="6923112" cy="63408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«Цифровая школа»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6177791"/>
            <a:ext cx="514400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tx2">
                    <a:lumMod val="50000"/>
                  </a:schemeClr>
                </a:solidFill>
              </a:rPr>
              <a:t>8</a:t>
            </a:fld>
            <a:endParaRPr lang="uk-UA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60" y="980728"/>
            <a:ext cx="2895627" cy="21730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" b="5855"/>
          <a:stretch/>
        </p:blipFill>
        <p:spPr>
          <a:xfrm>
            <a:off x="259525" y="980728"/>
            <a:ext cx="2642262" cy="22995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214" y="4837680"/>
            <a:ext cx="2591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Современное оборудование школы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7035" y="3242568"/>
            <a:ext cx="2739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Технические средства на фестивале инновационных проектов</a:t>
            </a:r>
            <a:endParaRPr lang="ru-RU" sz="1200" b="1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6" r="-1"/>
          <a:stretch/>
        </p:blipFill>
        <p:spPr>
          <a:xfrm>
            <a:off x="2987824" y="980728"/>
            <a:ext cx="3013399" cy="229955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264810" y="3283499"/>
            <a:ext cx="229845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rgbClr val="C00000"/>
                </a:solidFill>
                <a:cs typeface="Arial" panose="020B0604020202020204" pitchFamily="34" charset="0"/>
              </a:rPr>
              <a:t>Оборудование аудитории-зала «Мультиплекс»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4" y="120189"/>
            <a:ext cx="1170758" cy="7987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" t="10106"/>
          <a:stretch/>
        </p:blipFill>
        <p:spPr>
          <a:xfrm>
            <a:off x="164218" y="3630462"/>
            <a:ext cx="2849254" cy="19264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72" y="3919892"/>
            <a:ext cx="1792181" cy="238957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31430" y="3253734"/>
            <a:ext cx="229845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rgbClr val="C00000"/>
                </a:solidFill>
                <a:cs typeface="Arial" panose="020B0604020202020204" pitchFamily="34" charset="0"/>
              </a:rPr>
              <a:t>Оборудование </a:t>
            </a:r>
            <a:r>
              <a:rPr lang="ru-RU" sz="1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кабинета начальной школы</a:t>
            </a:r>
            <a:endParaRPr lang="ru-RU" sz="1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5604376"/>
            <a:ext cx="2298451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Урок биологии в кабинете</a:t>
            </a:r>
            <a:endParaRPr lang="ru-RU" sz="1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52689" y="6299909"/>
            <a:ext cx="229845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Исследовательская деятельность учащихся</a:t>
            </a:r>
            <a:endParaRPr lang="ru-RU" sz="1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040786"/>
              </p:ext>
            </p:extLst>
          </p:nvPr>
        </p:nvGraphicFramePr>
        <p:xfrm>
          <a:off x="5018289" y="3793222"/>
          <a:ext cx="3889412" cy="1802130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2815810">
                  <a:extLst>
                    <a:ext uri="{9D8B030D-6E8A-4147-A177-3AD203B41FA5}">
                      <a16:colId xmlns:a16="http://schemas.microsoft.com/office/drawing/2014/main" val="1816936673"/>
                    </a:ext>
                  </a:extLst>
                </a:gridCol>
                <a:gridCol w="1073602">
                  <a:extLst>
                    <a:ext uri="{9D8B030D-6E8A-4147-A177-3AD203B41FA5}">
                      <a16:colId xmlns:a16="http://schemas.microsoft.com/office/drawing/2014/main" val="1923256795"/>
                    </a:ext>
                  </a:extLst>
                </a:gridCol>
              </a:tblGrid>
              <a:tr h="221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Тип оборудования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8707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Персональные компьютеры, в т.ч.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ноутбуки, планшеты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244399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Интерактивные </a:t>
                      </a:r>
                      <a:r>
                        <a:rPr lang="ru-RU" sz="1200" dirty="0" smtClean="0">
                          <a:effectLst/>
                        </a:rPr>
                        <a:t>комплексы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7516289"/>
                  </a:ext>
                </a:extLst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Мультимедийные </a:t>
                      </a:r>
                      <a:r>
                        <a:rPr lang="ru-RU" sz="1200" dirty="0" smtClean="0">
                          <a:effectLst/>
                        </a:rPr>
                        <a:t>комплекты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8940186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Компьютерные классы (стационарные)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Компьютерные классы (мобильные)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722986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Видеоконференц-связь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978474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Сервер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7334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6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530" y="-85952"/>
            <a:ext cx="6795574" cy="850492"/>
          </a:xfrm>
        </p:spPr>
        <p:txBody>
          <a:bodyPr>
            <a:normAutofit/>
          </a:bodyPr>
          <a:lstStyle/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Инновационная </a:t>
            </a:r>
            <a:r>
              <a:rPr lang="ru-RU" sz="36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деятельность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911551" y="6129251"/>
            <a:ext cx="775249" cy="365125"/>
          </a:xfrm>
        </p:spPr>
        <p:txBody>
          <a:bodyPr/>
          <a:lstStyle/>
          <a:p>
            <a:fld id="{412570F2-E200-4629-A09A-B32E2C0D788B}" type="slidenum">
              <a:rPr lang="uk-UA" sz="1800" b="1" smtClean="0">
                <a:solidFill>
                  <a:schemeClr val="accent1">
                    <a:lumMod val="50000"/>
                  </a:schemeClr>
                </a:solidFill>
              </a:rPr>
              <a:t>9</a:t>
            </a:fld>
            <a:endParaRPr lang="uk-U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38770" y="319725"/>
            <a:ext cx="7677880" cy="5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91459" y="533895"/>
            <a:ext cx="4262562" cy="490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ru-RU" sz="2585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2" descr="http://g117.ucoz.ru/_si/0/9340488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44835" y="692696"/>
            <a:ext cx="515597" cy="551511"/>
          </a:xfrm>
          <a:prstGeom prst="rect">
            <a:avLst/>
          </a:prstGeom>
          <a:noFill/>
        </p:spPr>
      </p:pic>
      <p:pic>
        <p:nvPicPr>
          <p:cNvPr id="9" name="Picture 4" descr="http://centrobrrostov.ru/images/new10/obr_rostov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3154" y="692696"/>
            <a:ext cx="677158" cy="402193"/>
          </a:xfrm>
          <a:prstGeom prst="rect">
            <a:avLst/>
          </a:prstGeom>
          <a:noFill/>
        </p:spPr>
      </p:pic>
      <p:pic>
        <p:nvPicPr>
          <p:cNvPr id="10" name="Picture 10" descr="http://sfedu.ru/index2015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7112" y="692696"/>
            <a:ext cx="504439" cy="491049"/>
          </a:xfrm>
          <a:prstGeom prst="rect">
            <a:avLst/>
          </a:prstGeom>
          <a:noFill/>
        </p:spPr>
      </p:pic>
      <p:pic>
        <p:nvPicPr>
          <p:cNvPr id="11" name="Picture 12" descr="http://xn----dtbqybamjef.xn--p1ai/bitrix/templates/individ/i/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1979" y="692696"/>
            <a:ext cx="502509" cy="523048"/>
          </a:xfrm>
          <a:prstGeom prst="rect">
            <a:avLst/>
          </a:prstGeom>
          <a:noFill/>
        </p:spPr>
      </p:pic>
      <p:pic>
        <p:nvPicPr>
          <p:cNvPr id="13" name="Picture 1" descr="K:\к публичному отчету\Gmail\IMG-20160801-WA0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8018" t="7560" b="2703"/>
          <a:stretch>
            <a:fillRect/>
          </a:stretch>
        </p:blipFill>
        <p:spPr bwMode="auto">
          <a:xfrm>
            <a:off x="6948264" y="1329550"/>
            <a:ext cx="2000400" cy="279492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703154" y="4178221"/>
            <a:ext cx="226785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 реализации инновационных проектов –</a:t>
            </a: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Тринитатская </a:t>
            </a:r>
          </a:p>
          <a:p>
            <a:pPr>
              <a:lnSpc>
                <a:spcPct val="90000"/>
              </a:lnSpc>
            </a:pP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Ольга Гавриловна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педагогических 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наук, профессор, заведующая кафедрой управления 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ГБОУ ДПО РО РИПК и ППРО.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65" y="692696"/>
            <a:ext cx="910067" cy="438587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899412"/>
              </p:ext>
            </p:extLst>
          </p:nvPr>
        </p:nvGraphicFramePr>
        <p:xfrm>
          <a:off x="353026" y="1183745"/>
          <a:ext cx="6307206" cy="290589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968040">
                  <a:extLst>
                    <a:ext uri="{9D8B030D-6E8A-4147-A177-3AD203B41FA5}">
                      <a16:colId xmlns:a16="http://schemas.microsoft.com/office/drawing/2014/main" val="2155826289"/>
                    </a:ext>
                  </a:extLst>
                </a:gridCol>
                <a:gridCol w="5339166">
                  <a:extLst>
                    <a:ext uri="{9D8B030D-6E8A-4147-A177-3AD203B41FA5}">
                      <a16:colId xmlns:a16="http://schemas.microsoft.com/office/drawing/2014/main" val="2831092051"/>
                    </a:ext>
                  </a:extLst>
                </a:gridCol>
              </a:tblGrid>
              <a:tr h="240804"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Инновационная деятельность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756391"/>
                  </a:ext>
                </a:extLst>
              </a:tr>
              <a:tr h="253516"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2013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Школа цифровых технологий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7896930"/>
                  </a:ext>
                </a:extLst>
              </a:tr>
              <a:tr h="253516"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2014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Муниципальный методический ресурсный центр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2878610"/>
                  </a:ext>
                </a:extLst>
              </a:tr>
              <a:tr h="406755"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2015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Муниципальный проект Управления образования и ЮФУ «Образовательный кластер города Ростова-на-Дону»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537477"/>
                  </a:ext>
                </a:extLst>
              </a:tr>
              <a:tr h="406755"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2017-2019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Инновационный проект «Модель внутренних и внешних сетевых ресурсов как условие профессионального роста педагогов»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8375524"/>
                  </a:ext>
                </a:extLst>
              </a:tr>
              <a:tr h="297299"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2017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Школьная лига РОСНАНО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80910"/>
                  </a:ext>
                </a:extLst>
              </a:tr>
              <a:tr h="291649"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2017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Губернаторский проект «</a:t>
                      </a:r>
                      <a:r>
                        <a:rPr lang="en-US" sz="1200">
                          <a:effectLst/>
                        </a:rPr>
                        <a:t>IT</a:t>
                      </a:r>
                      <a:r>
                        <a:rPr lang="ru-RU" sz="1200">
                          <a:effectLst/>
                        </a:rPr>
                        <a:t>-школа»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8140426"/>
                  </a:ext>
                </a:extLst>
              </a:tr>
              <a:tr h="406755"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2017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Проект "Университетские начальные классы"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ru-RU" sz="1200">
                          <a:effectLst/>
                        </a:rPr>
                        <a:t>в рамках Образовательного кластера ЮФО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7470684"/>
                  </a:ext>
                </a:extLst>
              </a:tr>
              <a:tr h="348849"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Базовая школа РАН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3002348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164765" y="59727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3000"/>
              </a:spcBef>
              <a:spcAft>
                <a:spcPts val="400"/>
              </a:spcAft>
            </a:pPr>
            <a:r>
              <a:rPr lang="ru-RU" sz="1400" b="1" kern="0" dirty="0">
                <a:solidFill>
                  <a:schemeClr val="accent2">
                    <a:lumMod val="75000"/>
                  </a:schemeClr>
                </a:solidFill>
              </a:rPr>
              <a:t>Инновационные федеральные и региональные проекты, реализуемые школой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96" y="3753086"/>
            <a:ext cx="2171384" cy="2895179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4" y="120189"/>
            <a:ext cx="1170758" cy="79875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0" y="4276554"/>
            <a:ext cx="3339391" cy="192015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5750165" y="5632602"/>
            <a:ext cx="2666219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Директор </a:t>
            </a:r>
            <a:r>
              <a:rPr lang="ru-RU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школы Захарова 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Л.Г. </a:t>
            </a:r>
            <a:r>
              <a:rPr lang="ru-RU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заместитель </a:t>
            </a:r>
            <a:r>
              <a:rPr lang="ru-RU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директора Максимова 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Е.Н</a:t>
            </a:r>
            <a:r>
              <a:rPr lang="ru-RU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- участники научно-образовательного форума 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«Организация и модели инновационного технологического образования» в </a:t>
            </a:r>
            <a:r>
              <a:rPr lang="ru-RU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ИЦ «</a:t>
            </a:r>
            <a:r>
              <a:rPr lang="ru-RU" sz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Сколково</a:t>
            </a:r>
            <a:r>
              <a:rPr lang="ru-RU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4485</TotalTime>
  <Words>1126</Words>
  <Application>Microsoft Office PowerPoint</Application>
  <PresentationFormat>Экран (4:3)</PresentationFormat>
  <Paragraphs>170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Tahoma</vt:lpstr>
      <vt:lpstr>Times New Roman</vt:lpstr>
      <vt:lpstr>Wingdings</vt:lpstr>
      <vt:lpstr>Тема Office</vt:lpstr>
      <vt:lpstr>Специальное оформление</vt:lpstr>
      <vt:lpstr>Проект «Формирование развивающей среды, позволяющей вовлечь обучающихся школы в научно-исследовательскую проектную деятельность в рамках реализации проекта РАН «Базовые школы»</vt:lpstr>
      <vt:lpstr>Школа № 60 - современная, высокотехнологичная, конкурентоспособная, востребованная  ШКОЛА ТВОРЧЕСКОЙ САМОРЕАЛИЗАЦИИ ЛИЧНОСТИ </vt:lpstr>
      <vt:lpstr>Современные востребованные компетенции</vt:lpstr>
      <vt:lpstr>Авторская  трактовка МБОУ «Школа № 60»</vt:lpstr>
      <vt:lpstr>Идея сквозного образования по естественно-научному и инженерно-математическому направлениям в школьном образовании с построением метапредметных связей и выходом на проектную деятельность</vt:lpstr>
      <vt:lpstr>Организационная модель базовой школы РАН</vt:lpstr>
      <vt:lpstr>Презентация PowerPoint</vt:lpstr>
      <vt:lpstr>Проект «Цифровая школа»</vt:lpstr>
      <vt:lpstr>Инновационная деятельность</vt:lpstr>
      <vt:lpstr>Проект «Успех каждого ребенка»</vt:lpstr>
      <vt:lpstr>Университетские классы</vt:lpstr>
      <vt:lpstr>IT-классы</vt:lpstr>
      <vt:lpstr>Научно-исследовательская деятельность учащихся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Microsoft</cp:lastModifiedBy>
  <cp:revision>292</cp:revision>
  <cp:lastPrinted>2019-08-09T09:54:41Z</cp:lastPrinted>
  <dcterms:created xsi:type="dcterms:W3CDTF">2009-01-08T12:15:48Z</dcterms:created>
  <dcterms:modified xsi:type="dcterms:W3CDTF">2022-04-27T08:31:00Z</dcterms:modified>
</cp:coreProperties>
</file>